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59" r:id="rId1"/>
  </p:sldMasterIdLst>
  <p:notesMasterIdLst>
    <p:notesMasterId r:id="rId19"/>
  </p:notesMasterIdLst>
  <p:sldIdLst>
    <p:sldId id="256" r:id="rId2"/>
    <p:sldId id="393" r:id="rId3"/>
    <p:sldId id="392" r:id="rId4"/>
    <p:sldId id="372" r:id="rId5"/>
    <p:sldId id="380" r:id="rId6"/>
    <p:sldId id="381" r:id="rId7"/>
    <p:sldId id="382" r:id="rId8"/>
    <p:sldId id="383" r:id="rId9"/>
    <p:sldId id="384" r:id="rId10"/>
    <p:sldId id="385" r:id="rId11"/>
    <p:sldId id="386" r:id="rId12"/>
    <p:sldId id="387" r:id="rId13"/>
    <p:sldId id="388" r:id="rId14"/>
    <p:sldId id="395" r:id="rId15"/>
    <p:sldId id="378" r:id="rId16"/>
    <p:sldId id="390" r:id="rId17"/>
    <p:sldId id="389" r:id="rId18"/>
  </p:sldIdLst>
  <p:sldSz cx="12192000" cy="6858000"/>
  <p:notesSz cx="6858000" cy="9144000"/>
  <p:embeddedFontLst>
    <p:embeddedFont>
      <p:font typeface="Arial Rounded MT Bold" panose="020F0704030504030204" pitchFamily="34" charset="0"/>
      <p:regular r:id="rId20"/>
    </p:embeddedFont>
    <p:embeddedFont>
      <p:font typeface="Calibri" panose="020F0502020204030204" pitchFamily="34" charset="0"/>
      <p:regular r:id="rId21"/>
      <p:bold r:id="rId22"/>
      <p:italic r:id="rId23"/>
      <p:boldItalic r:id="rId24"/>
    </p:embeddedFont>
    <p:embeddedFont>
      <p:font typeface="Segoe UI Light" panose="020B0502040204020203" pitchFamily="34" charset="0"/>
      <p:regular r:id="rId25"/>
      <p:italic r:id="rId26"/>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tinez, Abel" initials="MA" lastIdx="2" clrIdx="0">
    <p:extLst>
      <p:ext uri="{19B8F6BF-5375-455C-9EA6-DF929625EA0E}">
        <p15:presenceInfo xmlns:p15="http://schemas.microsoft.com/office/powerpoint/2012/main" userId="S::abel.martinez-guillen@hp.com::fffa70bd-9915-4227-8937-3ab030beda3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73D9"/>
    <a:srgbClr val="FFFC04"/>
    <a:srgbClr val="4987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65" autoAdjust="0"/>
    <p:restoredTop sz="92308" autoAdjust="0"/>
  </p:normalViewPr>
  <p:slideViewPr>
    <p:cSldViewPr>
      <p:cViewPr>
        <p:scale>
          <a:sx n="66" d="100"/>
          <a:sy n="66" d="100"/>
        </p:scale>
        <p:origin x="787" y="518"/>
      </p:cViewPr>
      <p:guideLst>
        <p:guide orient="horz" pos="2160"/>
        <p:guide pos="3840"/>
      </p:guideLst>
    </p:cSldViewPr>
  </p:slideViewPr>
  <p:outlineViewPr>
    <p:cViewPr>
      <p:scale>
        <a:sx n="33" d="100"/>
        <a:sy n="33" d="100"/>
      </p:scale>
      <p:origin x="0" y="0"/>
    </p:cViewPr>
    <p:sldLst>
      <p:sld r:id="rId1" collapse="1"/>
    </p:sldLst>
  </p:outlineViewPr>
  <p:notesTextViewPr>
    <p:cViewPr>
      <p:scale>
        <a:sx n="1" d="1"/>
        <a:sy n="1" d="1"/>
      </p:scale>
      <p:origin x="0" y="0"/>
    </p:cViewPr>
  </p:notesTextViewPr>
  <p:notesViewPr>
    <p:cSldViewPr>
      <p:cViewPr varScale="1">
        <p:scale>
          <a:sx n="89" d="100"/>
          <a:sy n="89" d="100"/>
        </p:scale>
        <p:origin x="-3834"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commentAuthors" Target="commentAuthors.xml"/><Relationship Id="rId30"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1-28T12:27:23.476" idx="1">
    <p:pos x="7877" y="0"/>
    <p:text/>
    <p:extLst>
      <p:ext uri="{C676402C-5697-4E1C-873F-D02D1690AC5C}">
        <p15:threadingInfo xmlns:p15="http://schemas.microsoft.com/office/powerpoint/2012/main" timeZoneBias="-60"/>
      </p:ext>
    </p:extLst>
  </p:cm>
  <p:cm authorId="1" dt="2021-11-28T12:27:36.437" idx="2">
    <p:pos x="8013" y="136"/>
    <p:text/>
    <p:extLst>
      <p:ext uri="{C676402C-5697-4E1C-873F-D02D1690AC5C}">
        <p15:threadingInfo xmlns:p15="http://schemas.microsoft.com/office/powerpoint/2012/main" timeZoneBias="-60"/>
      </p:ext>
    </p:extLst>
  </p:cm>
</p:cmLst>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jpeg>
</file>

<file path=ppt/media/image38.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indent="0" algn="l" rtl="0">
              <a:defRPr sz="1200" b="0" i="0" u="none" strike="noStrike" cap="none" baseline="0"/>
            </a:lvl1pPr>
            <a:lvl2pPr>
              <a:defRPr/>
            </a:lvl2pPr>
            <a:lvl3pPr>
              <a:defRPr/>
            </a:lvl3pPr>
            <a:lvl4pPr>
              <a:defRPr/>
            </a:lvl4pPr>
            <a:lvl5pPr>
              <a:defRPr/>
            </a:lvl5pPr>
            <a:lvl6pPr>
              <a:defRPr/>
            </a:lvl6pPr>
            <a:lvl7pPr>
              <a:defRPr/>
            </a:lvl7pPr>
            <a:lvl8pPr>
              <a:defRPr/>
            </a:lvl8pPr>
            <a:lvl9pPr>
              <a:defRPr/>
            </a:lvl9pPr>
          </a:lstStyle>
          <a:p>
            <a:endParaRPr/>
          </a:p>
        </p:txBody>
      </p:sp>
      <p:sp>
        <p:nvSpPr>
          <p:cNvPr id="3" name="Shape 3"/>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indent="0" algn="r" rtl="0">
              <a:defRPr sz="1200" b="0" i="0" u="none" strike="noStrike" cap="none" baseline="0"/>
            </a:lvl1pPr>
            <a:lvl2pPr>
              <a:defRPr/>
            </a:lvl2pPr>
            <a:lvl3pPr>
              <a:defRPr/>
            </a:lvl3pPr>
            <a:lvl4pPr>
              <a:defRPr/>
            </a:lvl4pPr>
            <a:lvl5pPr>
              <a:defRPr/>
            </a:lvl5pPr>
            <a:lvl6pPr>
              <a:defRPr/>
            </a:lvl6pPr>
            <a:lvl7pPr>
              <a:defRPr/>
            </a:lvl7pPr>
            <a:lvl8pPr>
              <a:defRPr/>
            </a:lvl8pPr>
            <a:lvl9pPr>
              <a:defRPr/>
            </a:lvl9pPr>
          </a:lstStyle>
          <a:p>
            <a:endParaRPr/>
          </a:p>
        </p:txBody>
      </p:sp>
      <p:sp>
        <p:nvSpPr>
          <p:cNvPr id="4" name="Shape 4"/>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5" name="Shape 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lstStyle>
            <a:lvl1pPr>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6" name="Shape 6"/>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indent="0" algn="l" rtl="0">
              <a:defRPr sz="1200" b="0" i="0" u="none" strike="noStrike" cap="none" baseline="0"/>
            </a:lvl1pPr>
            <a:lvl2pPr>
              <a:defRPr/>
            </a:lvl2pPr>
            <a:lvl3pPr>
              <a:defRPr/>
            </a:lvl3pPr>
            <a:lvl4pPr>
              <a:defRPr/>
            </a:lvl4pPr>
            <a:lvl5pPr>
              <a:defRPr/>
            </a:lvl5pPr>
            <a:lvl6pPr>
              <a:defRPr/>
            </a:lvl6pPr>
            <a:lvl7pPr>
              <a:defRPr/>
            </a:lvl7pPr>
            <a:lvl8pPr>
              <a:defRPr/>
            </a:lvl8pPr>
            <a:lvl9pPr>
              <a:defRPr/>
            </a:lvl9pPr>
          </a:lstStyle>
          <a:p>
            <a:endParaRPr/>
          </a:p>
        </p:txBody>
      </p:sp>
      <p:sp>
        <p:nvSpPr>
          <p:cNvPr id="7" name="Shape 7"/>
          <p:cNvSpPr txBox="1">
            <a:spLocks noGrp="1"/>
          </p:cNvSpPr>
          <p:nvPr>
            <p:ph type="sldNum" idx="12"/>
          </p:nvPr>
        </p:nvSpPr>
        <p:spPr>
          <a:xfrm>
            <a:off x="3884612" y="8685213"/>
            <a:ext cx="2971799" cy="457200"/>
          </a:xfrm>
          <a:prstGeom prst="rect">
            <a:avLst/>
          </a:prstGeom>
          <a:noFill/>
          <a:ln>
            <a:noFill/>
          </a:ln>
        </p:spPr>
        <p:txBody>
          <a:bodyPr lIns="91425" tIns="91425" rIns="91425" bIns="91425" anchor="b" anchorCtr="0"/>
          <a:lstStyle>
            <a:lvl1pPr marL="0" marR="0" indent="0" algn="r" rtl="0">
              <a:defRPr sz="1200" b="0" i="0" u="none" strike="noStrike" cap="none" baseline="0"/>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Tree>
    <p:extLst>
      <p:ext uri="{BB962C8B-B14F-4D97-AF65-F5344CB8AC3E}">
        <p14:creationId xmlns:p14="http://schemas.microsoft.com/office/powerpoint/2010/main" val="355765885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06307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dirty="0" err="1">
                <a:solidFill>
                  <a:srgbClr val="000000"/>
                </a:solidFill>
              </a:rPr>
              <a:t>GUIÓN</a:t>
            </a:r>
            <a:r>
              <a:rPr lang="en-US" altLang="en-US" b="1" u="sng" dirty="0">
                <a:solidFill>
                  <a:srgbClr val="000000"/>
                </a:solidFill>
              </a:rPr>
              <a:t> DE </a:t>
            </a:r>
            <a:r>
              <a:rPr lang="en-US" altLang="en-US" b="1" u="sng" dirty="0" err="1">
                <a:solidFill>
                  <a:srgbClr val="000000"/>
                </a:solidFill>
              </a:rPr>
              <a:t>MUESTRA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a:t>
            </a:r>
            <a:r>
              <a:rPr lang="en-US" altLang="en-US" dirty="0" err="1">
                <a:solidFill>
                  <a:srgbClr val="000000"/>
                </a:solidFill>
              </a:rPr>
              <a:t>Creen</a:t>
            </a:r>
            <a:r>
              <a:rPr lang="en-US" altLang="en-US" dirty="0">
                <a:solidFill>
                  <a:srgbClr val="000000"/>
                </a:solidFill>
              </a:rPr>
              <a:t> </a:t>
            </a:r>
            <a:r>
              <a:rPr lang="en-US" altLang="en-US" dirty="0" err="1">
                <a:solidFill>
                  <a:srgbClr val="000000"/>
                </a:solidFill>
              </a:rPr>
              <a:t>poseer</a:t>
            </a:r>
            <a:r>
              <a:rPr lang="en-US" altLang="en-US" dirty="0">
                <a:solidFill>
                  <a:srgbClr val="000000"/>
                </a:solidFill>
              </a:rPr>
              <a:t> lo </a:t>
            </a:r>
            <a:r>
              <a:rPr lang="en-US" altLang="en-US" dirty="0" err="1">
                <a:solidFill>
                  <a:srgbClr val="000000"/>
                </a:solidFill>
              </a:rPr>
              <a:t>necesario</a:t>
            </a:r>
            <a:r>
              <a:rPr lang="en-US" altLang="en-US" dirty="0">
                <a:solidFill>
                  <a:srgbClr val="000000"/>
                </a:solidFill>
              </a:rPr>
              <a:t> para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¡Si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así</a:t>
            </a:r>
            <a:r>
              <a:rPr lang="en-US" altLang="en-US" dirty="0">
                <a:solidFill>
                  <a:srgbClr val="000000"/>
                </a:solidFill>
              </a:rPr>
              <a:t>, les </a:t>
            </a:r>
            <a:r>
              <a:rPr lang="en-US" altLang="en-US" dirty="0" err="1">
                <a:solidFill>
                  <a:srgbClr val="000000"/>
                </a:solidFill>
              </a:rPr>
              <a:t>explicaré</a:t>
            </a:r>
            <a:r>
              <a:rPr lang="en-US" altLang="en-US" dirty="0">
                <a:solidFill>
                  <a:srgbClr val="000000"/>
                </a:solidFill>
              </a:rPr>
              <a:t> </a:t>
            </a:r>
            <a:r>
              <a:rPr lang="en-US" altLang="en-US" dirty="0" err="1">
                <a:solidFill>
                  <a:srgbClr val="000000"/>
                </a:solidFill>
              </a:rPr>
              <a:t>en</a:t>
            </a:r>
            <a:r>
              <a:rPr lang="en-US" altLang="en-US" dirty="0">
                <a:solidFill>
                  <a:srgbClr val="000000"/>
                </a:solidFill>
              </a:rPr>
              <a:t> </a:t>
            </a:r>
            <a:r>
              <a:rPr lang="en-US" altLang="en-US" dirty="0" err="1">
                <a:solidFill>
                  <a:srgbClr val="000000"/>
                </a:solidFill>
              </a:rPr>
              <a:t>qué</a:t>
            </a:r>
            <a:r>
              <a:rPr lang="en-US" altLang="en-US" dirty="0">
                <a:solidFill>
                  <a:srgbClr val="000000"/>
                </a:solidFill>
              </a:rPr>
              <a:t> </a:t>
            </a:r>
            <a:r>
              <a:rPr lang="en-US" altLang="en-US" dirty="0" err="1">
                <a:solidFill>
                  <a:srgbClr val="000000"/>
                </a:solidFill>
              </a:rPr>
              <a:t>consiste</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OBJETIVO</a:t>
            </a:r>
            <a:r>
              <a:rPr lang="en-US" altLang="en-US" b="1" u="sng" dirty="0">
                <a:solidFill>
                  <a:srgbClr val="000000"/>
                </a:solidFill>
              </a:rPr>
              <a:t> DE LA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El </a:t>
            </a:r>
            <a:r>
              <a:rPr lang="en-US" altLang="en-US" dirty="0" err="1">
                <a:solidFill>
                  <a:srgbClr val="000000"/>
                </a:solidFill>
              </a:rPr>
              <a:t>objetivo</a:t>
            </a:r>
            <a:r>
              <a:rPr lang="en-US" altLang="en-US" dirty="0">
                <a:solidFill>
                  <a:srgbClr val="000000"/>
                </a:solidFill>
              </a:rPr>
              <a:t> de las </a:t>
            </a:r>
            <a:r>
              <a:rPr lang="en-US" altLang="en-US" dirty="0" err="1">
                <a:solidFill>
                  <a:srgbClr val="000000"/>
                </a:solidFill>
              </a:rPr>
              <a:t>diapositivas</a:t>
            </a:r>
            <a:r>
              <a:rPr lang="en-US" altLang="en-US" dirty="0">
                <a:solidFill>
                  <a:srgbClr val="000000"/>
                </a:solidFill>
              </a:rPr>
              <a:t> 9 a 11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explicar</a:t>
            </a:r>
            <a:r>
              <a:rPr lang="en-US" altLang="en-US" dirty="0">
                <a:solidFill>
                  <a:srgbClr val="000000"/>
                </a:solidFill>
              </a:rPr>
              <a:t> </a:t>
            </a:r>
            <a:r>
              <a:rPr lang="en-US" altLang="en-US" dirty="0" err="1">
                <a:solidFill>
                  <a:srgbClr val="000000"/>
                </a:solidFill>
              </a:rPr>
              <a:t>qué</a:t>
            </a:r>
            <a:r>
              <a:rPr lang="en-US" altLang="en-US" dirty="0">
                <a:solidFill>
                  <a:srgbClr val="000000"/>
                </a:solidFill>
              </a:rPr>
              <a:t> se </a:t>
            </a:r>
            <a:r>
              <a:rPr lang="en-US" altLang="en-US" dirty="0" err="1">
                <a:solidFill>
                  <a:srgbClr val="000000"/>
                </a:solidFill>
              </a:rPr>
              <a:t>necesita</a:t>
            </a:r>
            <a:r>
              <a:rPr lang="en-US" altLang="en-US" dirty="0">
                <a:solidFill>
                  <a:srgbClr val="000000"/>
                </a:solidFill>
              </a:rPr>
              <a:t> para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dirty="0">
                <a:solidFill>
                  <a:srgbClr val="000000"/>
                </a:solidFill>
              </a:rPr>
              <a:t>Los </a:t>
            </a:r>
            <a:r>
              <a:rPr lang="en-US" altLang="en-US" dirty="0" err="1">
                <a:solidFill>
                  <a:srgbClr val="000000"/>
                </a:solidFill>
              </a:rPr>
              <a:t>niños</a:t>
            </a:r>
            <a:r>
              <a:rPr lang="en-US" altLang="en-US" dirty="0">
                <a:solidFill>
                  <a:srgbClr val="000000"/>
                </a:solidFill>
              </a:rPr>
              <a:t> </a:t>
            </a:r>
            <a:r>
              <a:rPr lang="en-US" altLang="en-US" dirty="0" err="1">
                <a:solidFill>
                  <a:srgbClr val="000000"/>
                </a:solidFill>
              </a:rPr>
              <a:t>en</a:t>
            </a:r>
            <a:r>
              <a:rPr lang="en-US" altLang="en-US" dirty="0">
                <a:solidFill>
                  <a:srgbClr val="000000"/>
                </a:solidFill>
              </a:rPr>
              <a:t> </a:t>
            </a:r>
            <a:r>
              <a:rPr lang="en-US" altLang="en-US" dirty="0" err="1">
                <a:solidFill>
                  <a:srgbClr val="000000"/>
                </a:solidFill>
              </a:rPr>
              <a:t>esta</a:t>
            </a:r>
            <a:r>
              <a:rPr lang="en-US" altLang="en-US" dirty="0">
                <a:solidFill>
                  <a:srgbClr val="000000"/>
                </a:solidFill>
              </a:rPr>
              <a:t> </a:t>
            </a:r>
            <a:r>
              <a:rPr lang="en-US" altLang="en-US" dirty="0" err="1">
                <a:solidFill>
                  <a:srgbClr val="000000"/>
                </a:solidFill>
              </a:rPr>
              <a:t>edad</a:t>
            </a:r>
            <a:r>
              <a:rPr lang="en-US" altLang="en-US" dirty="0">
                <a:solidFill>
                  <a:srgbClr val="000000"/>
                </a:solidFill>
              </a:rPr>
              <a:t> </a:t>
            </a:r>
            <a:r>
              <a:rPr lang="en-US" altLang="en-US" dirty="0" err="1">
                <a:solidFill>
                  <a:srgbClr val="000000"/>
                </a:solidFill>
              </a:rPr>
              <a:t>quieren</a:t>
            </a:r>
            <a:r>
              <a:rPr lang="en-US" altLang="en-US" dirty="0">
                <a:solidFill>
                  <a:srgbClr val="000000"/>
                </a:solidFill>
              </a:rPr>
              <a:t> </a:t>
            </a:r>
            <a:r>
              <a:rPr lang="en-US" altLang="en-US" dirty="0" err="1">
                <a:solidFill>
                  <a:srgbClr val="000000"/>
                </a:solidFill>
              </a:rPr>
              <a:t>aprender</a:t>
            </a:r>
            <a:r>
              <a:rPr lang="en-US" altLang="en-US" dirty="0">
                <a:solidFill>
                  <a:srgbClr val="000000"/>
                </a:solidFill>
              </a:rPr>
              <a:t> a </a:t>
            </a:r>
            <a:r>
              <a:rPr lang="en-US" altLang="en-US" dirty="0" err="1">
                <a:solidFill>
                  <a:srgbClr val="000000"/>
                </a:solidFill>
              </a:rPr>
              <a:t>trabajar</a:t>
            </a:r>
            <a:r>
              <a:rPr lang="en-US" altLang="en-US" dirty="0">
                <a:solidFill>
                  <a:srgbClr val="000000"/>
                </a:solidFill>
              </a:rPr>
              <a:t> con </a:t>
            </a:r>
            <a:r>
              <a:rPr lang="en-US" altLang="en-US" dirty="0" err="1">
                <a:solidFill>
                  <a:srgbClr val="000000"/>
                </a:solidFill>
              </a:rPr>
              <a:t>los</a:t>
            </a:r>
            <a:r>
              <a:rPr lang="en-US" altLang="en-US" dirty="0">
                <a:solidFill>
                  <a:srgbClr val="000000"/>
                </a:solidFill>
              </a:rPr>
              <a:t> </a:t>
            </a:r>
            <a:r>
              <a:rPr lang="en-US" altLang="en-US" dirty="0" err="1">
                <a:solidFill>
                  <a:srgbClr val="000000"/>
                </a:solidFill>
              </a:rPr>
              <a:t>demás</a:t>
            </a:r>
            <a:r>
              <a:rPr lang="en-US" altLang="en-US" dirty="0">
                <a:solidFill>
                  <a:srgbClr val="000000"/>
                </a:solidFill>
              </a:rPr>
              <a:t>, </a:t>
            </a:r>
            <a:r>
              <a:rPr lang="en-US" altLang="en-US" dirty="0" err="1">
                <a:solidFill>
                  <a:srgbClr val="000000"/>
                </a:solidFill>
              </a:rPr>
              <a:t>desarrollar</a:t>
            </a:r>
            <a:r>
              <a:rPr lang="en-US" altLang="en-US" dirty="0">
                <a:solidFill>
                  <a:srgbClr val="000000"/>
                </a:solidFill>
              </a:rPr>
              <a:t> aptitudes </a:t>
            </a:r>
            <a:r>
              <a:rPr lang="en-US" altLang="en-US" dirty="0" err="1">
                <a:solidFill>
                  <a:srgbClr val="000000"/>
                </a:solidFill>
              </a:rPr>
              <a:t>creativas</a:t>
            </a:r>
            <a:r>
              <a:rPr lang="en-US" altLang="en-US" dirty="0">
                <a:solidFill>
                  <a:srgbClr val="000000"/>
                </a:solidFill>
              </a:rPr>
              <a:t> y </a:t>
            </a:r>
            <a:r>
              <a:rPr lang="en-US" altLang="en-US" dirty="0" err="1">
                <a:solidFill>
                  <a:srgbClr val="000000"/>
                </a:solidFill>
              </a:rPr>
              <a:t>aprender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nuevas</a:t>
            </a:r>
            <a:r>
              <a:rPr lang="en-US" altLang="en-US" dirty="0">
                <a:solidFill>
                  <a:srgbClr val="000000"/>
                </a:solidFill>
              </a:rPr>
              <a:t>. Por lo </a:t>
            </a:r>
            <a:r>
              <a:rPr lang="en-US" altLang="en-US" dirty="0" err="1">
                <a:solidFill>
                  <a:srgbClr val="000000"/>
                </a:solidFill>
              </a:rPr>
              <a:t>tanto</a:t>
            </a:r>
            <a:r>
              <a:rPr lang="en-US" altLang="en-US" dirty="0">
                <a:solidFill>
                  <a:srgbClr val="000000"/>
                </a:solidFill>
              </a:rPr>
              <a:t>,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importante</a:t>
            </a:r>
            <a:r>
              <a:rPr lang="en-US" altLang="en-US" dirty="0">
                <a:solidFill>
                  <a:srgbClr val="000000"/>
                </a:solidFill>
              </a:rPr>
              <a:t> que </a:t>
            </a:r>
            <a:r>
              <a:rPr lang="en-US" altLang="en-US" dirty="0" err="1">
                <a:solidFill>
                  <a:srgbClr val="000000"/>
                </a:solidFill>
              </a:rPr>
              <a:t>haga</a:t>
            </a:r>
            <a:r>
              <a:rPr lang="en-US" altLang="en-US" dirty="0">
                <a:solidFill>
                  <a:srgbClr val="000000"/>
                </a:solidFill>
              </a:rPr>
              <a:t> </a:t>
            </a:r>
            <a:r>
              <a:rPr lang="en-US" altLang="en-US" dirty="0" err="1">
                <a:solidFill>
                  <a:srgbClr val="000000"/>
                </a:solidFill>
              </a:rPr>
              <a:t>hincapié</a:t>
            </a:r>
            <a:r>
              <a:rPr lang="en-US" altLang="en-US" dirty="0">
                <a:solidFill>
                  <a:srgbClr val="000000"/>
                </a:solidFill>
              </a:rPr>
              <a:t> </a:t>
            </a:r>
            <a:r>
              <a:rPr lang="en-US" altLang="en-US" dirty="0" err="1">
                <a:solidFill>
                  <a:srgbClr val="000000"/>
                </a:solidFill>
              </a:rPr>
              <a:t>en</a:t>
            </a:r>
            <a:r>
              <a:rPr lang="en-US" altLang="en-US" dirty="0">
                <a:solidFill>
                  <a:srgbClr val="000000"/>
                </a:solidFill>
              </a:rPr>
              <a:t> el </a:t>
            </a:r>
            <a:r>
              <a:rPr lang="en-US" altLang="en-US" dirty="0" err="1">
                <a:solidFill>
                  <a:srgbClr val="000000"/>
                </a:solidFill>
              </a:rPr>
              <a:t>hecho</a:t>
            </a:r>
            <a:r>
              <a:rPr lang="en-US" altLang="en-US" dirty="0">
                <a:solidFill>
                  <a:srgbClr val="000000"/>
                </a:solidFill>
              </a:rPr>
              <a:t> de que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incorpora</a:t>
            </a:r>
            <a:r>
              <a:rPr lang="en-US" altLang="en-US" dirty="0">
                <a:solidFill>
                  <a:srgbClr val="000000"/>
                </a:solidFill>
              </a:rPr>
              <a:t> </a:t>
            </a:r>
            <a:r>
              <a:rPr lang="en-US" altLang="en-US" dirty="0" err="1">
                <a:solidFill>
                  <a:srgbClr val="000000"/>
                </a:solidFill>
              </a:rPr>
              <a:t>todo</a:t>
            </a:r>
            <a:r>
              <a:rPr lang="en-US" altLang="en-US" dirty="0">
                <a:solidFill>
                  <a:srgbClr val="000000"/>
                </a:solidFill>
              </a:rPr>
              <a:t> </a:t>
            </a:r>
            <a:r>
              <a:rPr lang="en-US" altLang="en-US" dirty="0" err="1">
                <a:solidFill>
                  <a:srgbClr val="000000"/>
                </a:solidFill>
              </a:rPr>
              <a:t>esto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INSTRUCCIONES</a:t>
            </a:r>
            <a:r>
              <a:rPr lang="en-US" altLang="en-US" b="1" u="sng" dirty="0">
                <a:solidFill>
                  <a:srgbClr val="000000"/>
                </a:solidFill>
              </a:rPr>
              <a:t> PARA LAS </a:t>
            </a:r>
            <a:r>
              <a:rPr lang="en-US" altLang="en-US" b="1" u="sng" dirty="0" err="1">
                <a:solidFill>
                  <a:srgbClr val="000000"/>
                </a:solidFill>
              </a:rPr>
              <a:t>IMÁGENES</a:t>
            </a:r>
            <a:r>
              <a:rPr lang="en-US" altLang="en-US" b="1" u="sng" dirty="0">
                <a:solidFill>
                  <a:srgbClr val="000000"/>
                </a:solidFill>
              </a:rPr>
              <a:t> PARA DE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N/C</a:t>
            </a:r>
          </a:p>
        </p:txBody>
      </p:sp>
      <p:sp>
        <p:nvSpPr>
          <p:cNvPr id="184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E0F7E4BB-7744-419A-8E69-552D2DAE2508}" type="slidenum">
              <a:rPr lang="en-US" altLang="en-US" sz="1200">
                <a:solidFill>
                  <a:srgbClr val="000000"/>
                </a:solidFill>
              </a:rPr>
              <a:pPr defTabSz="712788" fontAlgn="base">
                <a:spcBef>
                  <a:spcPct val="0"/>
                </a:spcBef>
                <a:spcAft>
                  <a:spcPct val="0"/>
                </a:spcAft>
                <a:buSzPct val="100000"/>
              </a:pPr>
              <a:t>10</a:t>
            </a:fld>
            <a:endParaRPr lang="en-US" altLang="en-US" sz="1200">
              <a:solidFill>
                <a:srgbClr val="000000"/>
              </a:solidFill>
            </a:endParaRPr>
          </a:p>
        </p:txBody>
      </p:sp>
    </p:spTree>
    <p:extLst>
      <p:ext uri="{BB962C8B-B14F-4D97-AF65-F5344CB8AC3E}">
        <p14:creationId xmlns:p14="http://schemas.microsoft.com/office/powerpoint/2010/main" val="3036546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dirty="0" err="1">
                <a:solidFill>
                  <a:srgbClr val="000000"/>
                </a:solidFill>
              </a:rPr>
              <a:t>GUIÓN</a:t>
            </a:r>
            <a:r>
              <a:rPr lang="en-US" altLang="en-US" b="1" u="sng" dirty="0">
                <a:solidFill>
                  <a:srgbClr val="000000"/>
                </a:solidFill>
              </a:rPr>
              <a:t> DE </a:t>
            </a:r>
            <a:r>
              <a:rPr lang="en-US" altLang="en-US" b="1" u="sng" dirty="0" err="1">
                <a:solidFill>
                  <a:srgbClr val="000000"/>
                </a:solidFill>
              </a:rPr>
              <a:t>MUESTRA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consiste</a:t>
            </a:r>
            <a:r>
              <a:rPr lang="en-US" altLang="en-US" dirty="0">
                <a:solidFill>
                  <a:srgbClr val="000000"/>
                </a:solidFill>
              </a:rPr>
              <a:t> </a:t>
            </a:r>
            <a:r>
              <a:rPr lang="en-US" altLang="en-US" dirty="0" err="1">
                <a:solidFill>
                  <a:srgbClr val="000000"/>
                </a:solidFill>
              </a:rPr>
              <a:t>en</a:t>
            </a:r>
            <a:r>
              <a:rPr lang="en-US" altLang="en-US" dirty="0">
                <a:solidFill>
                  <a:srgbClr val="000000"/>
                </a:solidFill>
              </a:rPr>
              <a:t> resolver </a:t>
            </a:r>
            <a:r>
              <a:rPr lang="en-US" altLang="en-US" dirty="0" err="1">
                <a:solidFill>
                  <a:srgbClr val="000000"/>
                </a:solidFill>
              </a:rPr>
              <a:t>problemas</a:t>
            </a:r>
            <a:r>
              <a:rPr lang="en-US" altLang="en-US" dirty="0">
                <a:solidFill>
                  <a:srgbClr val="000000"/>
                </a:solidFill>
              </a:rPr>
              <a:t>! ¡El </a:t>
            </a:r>
            <a:r>
              <a:rPr lang="en-US" altLang="en-US" dirty="0" err="1">
                <a:solidFill>
                  <a:srgbClr val="000000"/>
                </a:solidFill>
              </a:rPr>
              <a:t>código</a:t>
            </a:r>
            <a:r>
              <a:rPr lang="en-US" altLang="en-US" dirty="0">
                <a:solidFill>
                  <a:srgbClr val="000000"/>
                </a:solidFill>
              </a:rPr>
              <a:t> se </a:t>
            </a:r>
            <a:r>
              <a:rPr lang="en-US" altLang="en-US" dirty="0" err="1">
                <a:solidFill>
                  <a:srgbClr val="000000"/>
                </a:solidFill>
              </a:rPr>
              <a:t>usa</a:t>
            </a:r>
            <a:r>
              <a:rPr lang="en-US" altLang="en-US" dirty="0">
                <a:solidFill>
                  <a:srgbClr val="000000"/>
                </a:solidFill>
              </a:rPr>
              <a:t> para </a:t>
            </a:r>
            <a:r>
              <a:rPr lang="en-US" altLang="en-US" dirty="0" err="1">
                <a:solidFill>
                  <a:srgbClr val="000000"/>
                </a:solidFill>
              </a:rPr>
              <a:t>crear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nuevas</a:t>
            </a:r>
            <a:r>
              <a:rPr lang="en-US" altLang="en-US" dirty="0">
                <a:solidFill>
                  <a:srgbClr val="000000"/>
                </a:solidFill>
              </a:rPr>
              <a:t> que </a:t>
            </a:r>
            <a:r>
              <a:rPr lang="en-US" altLang="en-US" dirty="0" err="1">
                <a:solidFill>
                  <a:srgbClr val="000000"/>
                </a:solidFill>
              </a:rPr>
              <a:t>hacen</a:t>
            </a:r>
            <a:r>
              <a:rPr lang="en-US" altLang="en-US" dirty="0">
                <a:solidFill>
                  <a:srgbClr val="000000"/>
                </a:solidFill>
              </a:rPr>
              <a:t> </a:t>
            </a:r>
            <a:r>
              <a:rPr lang="en-US" altLang="en-US" dirty="0" err="1">
                <a:solidFill>
                  <a:srgbClr val="000000"/>
                </a:solidFill>
              </a:rPr>
              <a:t>nuestra</a:t>
            </a:r>
            <a:r>
              <a:rPr lang="en-US" altLang="en-US" dirty="0">
                <a:solidFill>
                  <a:srgbClr val="000000"/>
                </a:solidFill>
              </a:rPr>
              <a:t> </a:t>
            </a:r>
            <a:r>
              <a:rPr lang="en-US" altLang="en-US" dirty="0" err="1">
                <a:solidFill>
                  <a:srgbClr val="000000"/>
                </a:solidFill>
              </a:rPr>
              <a:t>vida</a:t>
            </a:r>
            <a:r>
              <a:rPr lang="en-US" altLang="en-US" dirty="0">
                <a:solidFill>
                  <a:srgbClr val="000000"/>
                </a:solidFill>
              </a:rPr>
              <a:t> </a:t>
            </a:r>
            <a:r>
              <a:rPr lang="en-US" altLang="en-US" dirty="0" err="1">
                <a:solidFill>
                  <a:srgbClr val="000000"/>
                </a:solidFill>
              </a:rPr>
              <a:t>más</a:t>
            </a:r>
            <a:r>
              <a:rPr lang="en-US" altLang="en-US" dirty="0">
                <a:solidFill>
                  <a:srgbClr val="000000"/>
                </a:solidFill>
              </a:rPr>
              <a:t> </a:t>
            </a:r>
            <a:r>
              <a:rPr lang="en-US" altLang="en-US" dirty="0" err="1">
                <a:solidFill>
                  <a:srgbClr val="000000"/>
                </a:solidFill>
              </a:rPr>
              <a:t>fácil</a:t>
            </a:r>
            <a:r>
              <a:rPr lang="en-US" altLang="en-US" dirty="0">
                <a:solidFill>
                  <a:srgbClr val="000000"/>
                </a:solidFill>
              </a:rPr>
              <a:t>! Como </a:t>
            </a:r>
            <a:r>
              <a:rPr lang="en-US" altLang="en-US" dirty="0" err="1">
                <a:solidFill>
                  <a:srgbClr val="000000"/>
                </a:solidFill>
              </a:rPr>
              <a:t>cuando</a:t>
            </a:r>
            <a:r>
              <a:rPr lang="en-US" altLang="en-US" dirty="0">
                <a:solidFill>
                  <a:srgbClr val="000000"/>
                </a:solidFill>
              </a:rPr>
              <a:t> </a:t>
            </a:r>
            <a:r>
              <a:rPr lang="en-US" altLang="en-US" dirty="0" err="1">
                <a:solidFill>
                  <a:srgbClr val="000000"/>
                </a:solidFill>
              </a:rPr>
              <a:t>quieren</a:t>
            </a:r>
            <a:r>
              <a:rPr lang="en-US" altLang="en-US" dirty="0">
                <a:solidFill>
                  <a:srgbClr val="000000"/>
                </a:solidFill>
              </a:rPr>
              <a:t> </a:t>
            </a:r>
            <a:r>
              <a:rPr lang="en-US" altLang="en-US" dirty="0" err="1">
                <a:solidFill>
                  <a:srgbClr val="000000"/>
                </a:solidFill>
              </a:rPr>
              <a:t>hablar</a:t>
            </a:r>
            <a:r>
              <a:rPr lang="en-US" altLang="en-US" dirty="0">
                <a:solidFill>
                  <a:srgbClr val="000000"/>
                </a:solidFill>
              </a:rPr>
              <a:t> con </a:t>
            </a:r>
            <a:r>
              <a:rPr lang="en-US" altLang="en-US" dirty="0" err="1">
                <a:solidFill>
                  <a:srgbClr val="000000"/>
                </a:solidFill>
              </a:rPr>
              <a:t>alguien</a:t>
            </a:r>
            <a:r>
              <a:rPr lang="en-US" altLang="en-US" dirty="0">
                <a:solidFill>
                  <a:srgbClr val="000000"/>
                </a:solidFill>
              </a:rPr>
              <a:t> que no </a:t>
            </a:r>
            <a:r>
              <a:rPr lang="en-US" altLang="en-US" dirty="0" err="1">
                <a:solidFill>
                  <a:srgbClr val="000000"/>
                </a:solidFill>
              </a:rPr>
              <a:t>está</a:t>
            </a:r>
            <a:r>
              <a:rPr lang="en-US" altLang="en-US" dirty="0">
                <a:solidFill>
                  <a:srgbClr val="000000"/>
                </a:solidFill>
              </a:rPr>
              <a:t> </a:t>
            </a:r>
            <a:r>
              <a:rPr lang="en-US" altLang="en-US" dirty="0" err="1">
                <a:solidFill>
                  <a:srgbClr val="000000"/>
                </a:solidFill>
              </a:rPr>
              <a:t>cerca</a:t>
            </a:r>
            <a:r>
              <a:rPr lang="en-US" altLang="en-US" dirty="0">
                <a:solidFill>
                  <a:srgbClr val="000000"/>
                </a:solidFill>
              </a:rPr>
              <a:t>, ¡</a:t>
            </a:r>
            <a:r>
              <a:rPr lang="en-US" altLang="en-US" dirty="0" err="1">
                <a:solidFill>
                  <a:srgbClr val="000000"/>
                </a:solidFill>
              </a:rPr>
              <a:t>pueden</a:t>
            </a:r>
            <a:r>
              <a:rPr lang="en-US" altLang="en-US" dirty="0">
                <a:solidFill>
                  <a:srgbClr val="000000"/>
                </a:solidFill>
              </a:rPr>
              <a:t> </a:t>
            </a:r>
            <a:r>
              <a:rPr lang="en-US" altLang="en-US" dirty="0" err="1">
                <a:solidFill>
                  <a:srgbClr val="000000"/>
                </a:solidFill>
              </a:rPr>
              <a:t>enviarle</a:t>
            </a:r>
            <a:r>
              <a:rPr lang="en-US" altLang="en-US" dirty="0">
                <a:solidFill>
                  <a:srgbClr val="000000"/>
                </a:solidFill>
              </a:rPr>
              <a:t> un </a:t>
            </a:r>
            <a:r>
              <a:rPr lang="en-US" altLang="en-US" dirty="0" err="1">
                <a:solidFill>
                  <a:srgbClr val="000000"/>
                </a:solidFill>
              </a:rPr>
              <a:t>mensaje</a:t>
            </a:r>
            <a:r>
              <a:rPr lang="en-US" altLang="en-US" dirty="0">
                <a:solidFill>
                  <a:srgbClr val="000000"/>
                </a:solidFill>
              </a:rPr>
              <a:t> de </a:t>
            </a:r>
            <a:r>
              <a:rPr lang="en-US" altLang="en-US" dirty="0" err="1">
                <a:solidFill>
                  <a:srgbClr val="000000"/>
                </a:solidFill>
              </a:rPr>
              <a:t>texto</a:t>
            </a:r>
            <a:r>
              <a:rPr lang="en-US" altLang="en-US" dirty="0">
                <a:solidFill>
                  <a:srgbClr val="000000"/>
                </a:solidFill>
              </a:rPr>
              <a:t>! ¡Ese </a:t>
            </a:r>
            <a:r>
              <a:rPr lang="en-US" altLang="en-US" dirty="0" err="1">
                <a:solidFill>
                  <a:srgbClr val="000000"/>
                </a:solidFill>
              </a:rPr>
              <a:t>es</a:t>
            </a:r>
            <a:r>
              <a:rPr lang="en-US" altLang="en-US" dirty="0">
                <a:solidFill>
                  <a:srgbClr val="000000"/>
                </a:solidFill>
              </a:rPr>
              <a:t> un </a:t>
            </a:r>
            <a:r>
              <a:rPr lang="en-US" altLang="en-US" dirty="0" err="1">
                <a:solidFill>
                  <a:srgbClr val="000000"/>
                </a:solidFill>
              </a:rPr>
              <a:t>ejemplo</a:t>
            </a:r>
            <a:r>
              <a:rPr lang="en-US" altLang="en-US" dirty="0">
                <a:solidFill>
                  <a:srgbClr val="000000"/>
                </a:solidFill>
              </a:rPr>
              <a:t> de </a:t>
            </a:r>
            <a:r>
              <a:rPr lang="en-US" altLang="en-US" dirty="0" err="1">
                <a:solidFill>
                  <a:srgbClr val="000000"/>
                </a:solidFill>
              </a:rPr>
              <a:t>cómo</a:t>
            </a:r>
            <a:r>
              <a:rPr lang="en-US" altLang="en-US" dirty="0">
                <a:solidFill>
                  <a:srgbClr val="000000"/>
                </a:solidFill>
              </a:rPr>
              <a:t> </a:t>
            </a:r>
            <a:r>
              <a:rPr lang="en-US" altLang="en-US" dirty="0" err="1">
                <a:solidFill>
                  <a:srgbClr val="000000"/>
                </a:solidFill>
              </a:rPr>
              <a:t>usamos</a:t>
            </a:r>
            <a:r>
              <a:rPr lang="en-US" altLang="en-US" dirty="0">
                <a:solidFill>
                  <a:srgbClr val="000000"/>
                </a:solidFill>
              </a:rPr>
              <a:t> la </a:t>
            </a:r>
            <a:r>
              <a:rPr lang="en-US" altLang="en-US" dirty="0" err="1">
                <a:solidFill>
                  <a:srgbClr val="000000"/>
                </a:solidFill>
              </a:rPr>
              <a:t>tecnología</a:t>
            </a:r>
            <a:r>
              <a:rPr lang="en-US" altLang="en-US" dirty="0">
                <a:solidFill>
                  <a:srgbClr val="000000"/>
                </a:solidFill>
              </a:rPr>
              <a:t> para resolver un </a:t>
            </a:r>
            <a:r>
              <a:rPr lang="en-US" altLang="en-US" dirty="0" err="1">
                <a:solidFill>
                  <a:srgbClr val="000000"/>
                </a:solidFill>
              </a:rPr>
              <a:t>problema</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OBJETIVO</a:t>
            </a:r>
            <a:r>
              <a:rPr lang="en-US" altLang="en-US" b="1" u="sng" dirty="0">
                <a:solidFill>
                  <a:srgbClr val="000000"/>
                </a:solidFill>
              </a:rPr>
              <a:t> DE LA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El </a:t>
            </a:r>
            <a:r>
              <a:rPr lang="en-US" altLang="en-US" dirty="0" err="1">
                <a:solidFill>
                  <a:srgbClr val="000000"/>
                </a:solidFill>
              </a:rPr>
              <a:t>objetivo</a:t>
            </a:r>
            <a:r>
              <a:rPr lang="en-US" altLang="en-US" dirty="0">
                <a:solidFill>
                  <a:srgbClr val="000000"/>
                </a:solidFill>
              </a:rPr>
              <a:t> de las </a:t>
            </a:r>
            <a:r>
              <a:rPr lang="en-US" altLang="en-US" dirty="0" err="1">
                <a:solidFill>
                  <a:srgbClr val="000000"/>
                </a:solidFill>
              </a:rPr>
              <a:t>diapositivas</a:t>
            </a:r>
            <a:r>
              <a:rPr lang="en-US" altLang="en-US" dirty="0">
                <a:solidFill>
                  <a:srgbClr val="000000"/>
                </a:solidFill>
              </a:rPr>
              <a:t> 9 a 11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explicar</a:t>
            </a:r>
            <a:r>
              <a:rPr lang="en-US" altLang="en-US" dirty="0">
                <a:solidFill>
                  <a:srgbClr val="000000"/>
                </a:solidFill>
              </a:rPr>
              <a:t> </a:t>
            </a:r>
            <a:r>
              <a:rPr lang="en-US" altLang="en-US" dirty="0" err="1">
                <a:solidFill>
                  <a:srgbClr val="000000"/>
                </a:solidFill>
              </a:rPr>
              <a:t>qué</a:t>
            </a:r>
            <a:r>
              <a:rPr lang="en-US" altLang="en-US" dirty="0">
                <a:solidFill>
                  <a:srgbClr val="000000"/>
                </a:solidFill>
              </a:rPr>
              <a:t> se </a:t>
            </a:r>
            <a:r>
              <a:rPr lang="en-US" altLang="en-US" dirty="0" err="1">
                <a:solidFill>
                  <a:srgbClr val="000000"/>
                </a:solidFill>
              </a:rPr>
              <a:t>necesita</a:t>
            </a:r>
            <a:r>
              <a:rPr lang="en-US" altLang="en-US" dirty="0">
                <a:solidFill>
                  <a:srgbClr val="000000"/>
                </a:solidFill>
              </a:rPr>
              <a:t> para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dirty="0">
                <a:solidFill>
                  <a:srgbClr val="000000"/>
                </a:solidFill>
              </a:rPr>
              <a:t>Los </a:t>
            </a:r>
            <a:r>
              <a:rPr lang="en-US" altLang="en-US" dirty="0" err="1">
                <a:solidFill>
                  <a:srgbClr val="000000"/>
                </a:solidFill>
              </a:rPr>
              <a:t>niños</a:t>
            </a:r>
            <a:r>
              <a:rPr lang="en-US" altLang="en-US" dirty="0">
                <a:solidFill>
                  <a:srgbClr val="000000"/>
                </a:solidFill>
              </a:rPr>
              <a:t> </a:t>
            </a:r>
            <a:r>
              <a:rPr lang="en-US" altLang="en-US" dirty="0" err="1">
                <a:solidFill>
                  <a:srgbClr val="000000"/>
                </a:solidFill>
              </a:rPr>
              <a:t>en</a:t>
            </a:r>
            <a:r>
              <a:rPr lang="en-US" altLang="en-US" dirty="0">
                <a:solidFill>
                  <a:srgbClr val="000000"/>
                </a:solidFill>
              </a:rPr>
              <a:t> </a:t>
            </a:r>
            <a:r>
              <a:rPr lang="en-US" altLang="en-US" dirty="0" err="1">
                <a:solidFill>
                  <a:srgbClr val="000000"/>
                </a:solidFill>
              </a:rPr>
              <a:t>esta</a:t>
            </a:r>
            <a:r>
              <a:rPr lang="en-US" altLang="en-US" dirty="0">
                <a:solidFill>
                  <a:srgbClr val="000000"/>
                </a:solidFill>
              </a:rPr>
              <a:t> </a:t>
            </a:r>
            <a:r>
              <a:rPr lang="en-US" altLang="en-US" dirty="0" err="1">
                <a:solidFill>
                  <a:srgbClr val="000000"/>
                </a:solidFill>
              </a:rPr>
              <a:t>edad</a:t>
            </a:r>
            <a:r>
              <a:rPr lang="en-US" altLang="en-US" dirty="0">
                <a:solidFill>
                  <a:srgbClr val="000000"/>
                </a:solidFill>
              </a:rPr>
              <a:t> </a:t>
            </a:r>
            <a:r>
              <a:rPr lang="en-US" altLang="en-US" dirty="0" err="1">
                <a:solidFill>
                  <a:srgbClr val="000000"/>
                </a:solidFill>
              </a:rPr>
              <a:t>quieren</a:t>
            </a:r>
            <a:r>
              <a:rPr lang="en-US" altLang="en-US" dirty="0">
                <a:solidFill>
                  <a:srgbClr val="000000"/>
                </a:solidFill>
              </a:rPr>
              <a:t> </a:t>
            </a:r>
            <a:r>
              <a:rPr lang="en-US" altLang="en-US" dirty="0" err="1">
                <a:solidFill>
                  <a:srgbClr val="000000"/>
                </a:solidFill>
              </a:rPr>
              <a:t>aprender</a:t>
            </a:r>
            <a:r>
              <a:rPr lang="en-US" altLang="en-US" dirty="0">
                <a:solidFill>
                  <a:srgbClr val="000000"/>
                </a:solidFill>
              </a:rPr>
              <a:t> a </a:t>
            </a:r>
            <a:r>
              <a:rPr lang="en-US" altLang="en-US" dirty="0" err="1">
                <a:solidFill>
                  <a:srgbClr val="000000"/>
                </a:solidFill>
              </a:rPr>
              <a:t>trabajar</a:t>
            </a:r>
            <a:r>
              <a:rPr lang="en-US" altLang="en-US" dirty="0">
                <a:solidFill>
                  <a:srgbClr val="000000"/>
                </a:solidFill>
              </a:rPr>
              <a:t> con </a:t>
            </a:r>
            <a:r>
              <a:rPr lang="en-US" altLang="en-US" dirty="0" err="1">
                <a:solidFill>
                  <a:srgbClr val="000000"/>
                </a:solidFill>
              </a:rPr>
              <a:t>los</a:t>
            </a:r>
            <a:r>
              <a:rPr lang="en-US" altLang="en-US" dirty="0">
                <a:solidFill>
                  <a:srgbClr val="000000"/>
                </a:solidFill>
              </a:rPr>
              <a:t> </a:t>
            </a:r>
            <a:r>
              <a:rPr lang="en-US" altLang="en-US" dirty="0" err="1">
                <a:solidFill>
                  <a:srgbClr val="000000"/>
                </a:solidFill>
              </a:rPr>
              <a:t>demás</a:t>
            </a:r>
            <a:r>
              <a:rPr lang="en-US" altLang="en-US" dirty="0">
                <a:solidFill>
                  <a:srgbClr val="000000"/>
                </a:solidFill>
              </a:rPr>
              <a:t>, </a:t>
            </a:r>
            <a:r>
              <a:rPr lang="en-US" altLang="en-US" dirty="0" err="1">
                <a:solidFill>
                  <a:srgbClr val="000000"/>
                </a:solidFill>
              </a:rPr>
              <a:t>desarrollar</a:t>
            </a:r>
            <a:r>
              <a:rPr lang="en-US" altLang="en-US" dirty="0">
                <a:solidFill>
                  <a:srgbClr val="000000"/>
                </a:solidFill>
              </a:rPr>
              <a:t> </a:t>
            </a:r>
            <a:r>
              <a:rPr lang="en-US" altLang="en-US" dirty="0" err="1">
                <a:solidFill>
                  <a:srgbClr val="000000"/>
                </a:solidFill>
              </a:rPr>
              <a:t>capacidades</a:t>
            </a:r>
            <a:r>
              <a:rPr lang="en-US" altLang="en-US" dirty="0">
                <a:solidFill>
                  <a:srgbClr val="000000"/>
                </a:solidFill>
              </a:rPr>
              <a:t> </a:t>
            </a:r>
            <a:r>
              <a:rPr lang="en-US" altLang="en-US" dirty="0" err="1">
                <a:solidFill>
                  <a:srgbClr val="000000"/>
                </a:solidFill>
              </a:rPr>
              <a:t>creativas</a:t>
            </a:r>
            <a:r>
              <a:rPr lang="en-US" altLang="en-US" dirty="0">
                <a:solidFill>
                  <a:srgbClr val="000000"/>
                </a:solidFill>
              </a:rPr>
              <a:t> y </a:t>
            </a:r>
            <a:r>
              <a:rPr lang="en-US" altLang="en-US" dirty="0" err="1">
                <a:solidFill>
                  <a:srgbClr val="000000"/>
                </a:solidFill>
              </a:rPr>
              <a:t>aprender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nuevas</a:t>
            </a:r>
            <a:r>
              <a:rPr lang="en-US" altLang="en-US" dirty="0">
                <a:solidFill>
                  <a:srgbClr val="000000"/>
                </a:solidFill>
              </a:rPr>
              <a:t>. Por lo </a:t>
            </a:r>
            <a:r>
              <a:rPr lang="en-US" altLang="en-US" dirty="0" err="1">
                <a:solidFill>
                  <a:srgbClr val="000000"/>
                </a:solidFill>
              </a:rPr>
              <a:t>tanto</a:t>
            </a:r>
            <a:r>
              <a:rPr lang="en-US" altLang="en-US" dirty="0">
                <a:solidFill>
                  <a:srgbClr val="000000"/>
                </a:solidFill>
              </a:rPr>
              <a:t>,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importante</a:t>
            </a:r>
            <a:r>
              <a:rPr lang="en-US" altLang="en-US" dirty="0">
                <a:solidFill>
                  <a:srgbClr val="000000"/>
                </a:solidFill>
              </a:rPr>
              <a:t> que </a:t>
            </a:r>
            <a:r>
              <a:rPr lang="en-US" altLang="en-US" dirty="0" err="1">
                <a:solidFill>
                  <a:srgbClr val="000000"/>
                </a:solidFill>
              </a:rPr>
              <a:t>haga</a:t>
            </a:r>
            <a:r>
              <a:rPr lang="en-US" altLang="en-US" dirty="0">
                <a:solidFill>
                  <a:srgbClr val="000000"/>
                </a:solidFill>
              </a:rPr>
              <a:t> </a:t>
            </a:r>
            <a:r>
              <a:rPr lang="en-US" altLang="en-US" dirty="0" err="1">
                <a:solidFill>
                  <a:srgbClr val="000000"/>
                </a:solidFill>
              </a:rPr>
              <a:t>hincapié</a:t>
            </a:r>
            <a:r>
              <a:rPr lang="en-US" altLang="en-US" dirty="0">
                <a:solidFill>
                  <a:srgbClr val="000000"/>
                </a:solidFill>
              </a:rPr>
              <a:t> </a:t>
            </a:r>
            <a:r>
              <a:rPr lang="en-US" altLang="en-US" dirty="0" err="1">
                <a:solidFill>
                  <a:srgbClr val="000000"/>
                </a:solidFill>
              </a:rPr>
              <a:t>en</a:t>
            </a:r>
            <a:r>
              <a:rPr lang="en-US" altLang="en-US" dirty="0">
                <a:solidFill>
                  <a:srgbClr val="000000"/>
                </a:solidFill>
              </a:rPr>
              <a:t> el </a:t>
            </a:r>
            <a:r>
              <a:rPr lang="en-US" altLang="en-US" dirty="0" err="1">
                <a:solidFill>
                  <a:srgbClr val="000000"/>
                </a:solidFill>
              </a:rPr>
              <a:t>hecho</a:t>
            </a:r>
            <a:r>
              <a:rPr lang="en-US" altLang="en-US" dirty="0">
                <a:solidFill>
                  <a:srgbClr val="000000"/>
                </a:solidFill>
              </a:rPr>
              <a:t> de que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incorpora</a:t>
            </a:r>
            <a:r>
              <a:rPr lang="en-US" altLang="en-US" dirty="0">
                <a:solidFill>
                  <a:srgbClr val="000000"/>
                </a:solidFill>
              </a:rPr>
              <a:t> </a:t>
            </a:r>
            <a:r>
              <a:rPr lang="en-US" altLang="en-US" dirty="0" err="1">
                <a:solidFill>
                  <a:srgbClr val="000000"/>
                </a:solidFill>
              </a:rPr>
              <a:t>todo</a:t>
            </a:r>
            <a:r>
              <a:rPr lang="en-US" altLang="en-US" dirty="0">
                <a:solidFill>
                  <a:srgbClr val="000000"/>
                </a:solidFill>
              </a:rPr>
              <a:t> </a:t>
            </a:r>
            <a:r>
              <a:rPr lang="en-US" altLang="en-US" dirty="0" err="1">
                <a:solidFill>
                  <a:srgbClr val="000000"/>
                </a:solidFill>
              </a:rPr>
              <a:t>esto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INSTRUCCIONES</a:t>
            </a:r>
            <a:r>
              <a:rPr lang="en-US" altLang="en-US" b="1" u="sng" dirty="0">
                <a:solidFill>
                  <a:srgbClr val="000000"/>
                </a:solidFill>
              </a:rPr>
              <a:t> PARA LAS </a:t>
            </a:r>
            <a:r>
              <a:rPr lang="en-US" altLang="en-US" b="1" u="sng" dirty="0" err="1">
                <a:solidFill>
                  <a:srgbClr val="000000"/>
                </a:solidFill>
              </a:rPr>
              <a:t>IMÁGENES</a:t>
            </a:r>
            <a:r>
              <a:rPr lang="en-US" altLang="en-US" b="1" u="sng" dirty="0">
                <a:solidFill>
                  <a:srgbClr val="000000"/>
                </a:solidFill>
              </a:rPr>
              <a:t> DE </a:t>
            </a:r>
            <a:r>
              <a:rPr lang="en-US" altLang="en-US" b="1" u="sng" dirty="0" err="1">
                <a:solidFill>
                  <a:srgbClr val="000000"/>
                </a:solidFill>
              </a:rPr>
              <a:t>ESTA</a:t>
            </a:r>
            <a:r>
              <a:rPr lang="en-US" altLang="en-US" b="1" u="sng" dirty="0">
                <a:solidFill>
                  <a:srgbClr val="000000"/>
                </a:solidFill>
              </a:rPr>
              <a:t>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N/C</a:t>
            </a:r>
          </a:p>
        </p:txBody>
      </p:sp>
      <p:sp>
        <p:nvSpPr>
          <p:cNvPr id="204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415D31B7-C732-45DC-9CF4-E6071BAFF463}" type="slidenum">
              <a:rPr lang="en-US" altLang="en-US" sz="1200">
                <a:solidFill>
                  <a:srgbClr val="000000"/>
                </a:solidFill>
              </a:rPr>
              <a:pPr defTabSz="712788" fontAlgn="base">
                <a:spcBef>
                  <a:spcPct val="0"/>
                </a:spcBef>
                <a:spcAft>
                  <a:spcPct val="0"/>
                </a:spcAft>
                <a:buSzPct val="100000"/>
              </a:pPr>
              <a:t>11</a:t>
            </a:fld>
            <a:endParaRPr lang="en-US" altLang="en-US" sz="1200">
              <a:solidFill>
                <a:srgbClr val="000000"/>
              </a:solidFill>
            </a:endParaRPr>
          </a:p>
        </p:txBody>
      </p:sp>
    </p:spTree>
    <p:extLst>
      <p:ext uri="{BB962C8B-B14F-4D97-AF65-F5344CB8AC3E}">
        <p14:creationId xmlns:p14="http://schemas.microsoft.com/office/powerpoint/2010/main" val="2343280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dirty="0" err="1">
                <a:solidFill>
                  <a:srgbClr val="000000"/>
                </a:solidFill>
              </a:rPr>
              <a:t>GUIÓN</a:t>
            </a:r>
            <a:r>
              <a:rPr lang="en-US" altLang="en-US" b="1" u="sng" dirty="0">
                <a:solidFill>
                  <a:srgbClr val="000000"/>
                </a:solidFill>
              </a:rPr>
              <a:t> DE </a:t>
            </a:r>
            <a:r>
              <a:rPr lang="en-US" altLang="en-US" b="1" u="sng" dirty="0" err="1">
                <a:solidFill>
                  <a:srgbClr val="000000"/>
                </a:solidFill>
              </a:rPr>
              <a:t>MUESTRA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“El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también</a:t>
            </a:r>
            <a:r>
              <a:rPr lang="en-US" altLang="en-US" dirty="0">
                <a:solidFill>
                  <a:srgbClr val="000000"/>
                </a:solidFill>
              </a:rPr>
              <a:t> </a:t>
            </a:r>
            <a:r>
              <a:rPr lang="en-US" altLang="en-US" dirty="0" err="1">
                <a:solidFill>
                  <a:srgbClr val="000000"/>
                </a:solidFill>
              </a:rPr>
              <a:t>nos</a:t>
            </a:r>
            <a:r>
              <a:rPr lang="en-US" altLang="en-US" dirty="0">
                <a:solidFill>
                  <a:srgbClr val="000000"/>
                </a:solidFill>
              </a:rPr>
              <a:t> </a:t>
            </a:r>
            <a:r>
              <a:rPr lang="en-US" altLang="en-US" dirty="0" err="1">
                <a:solidFill>
                  <a:srgbClr val="000000"/>
                </a:solidFill>
              </a:rPr>
              <a:t>permite</a:t>
            </a:r>
            <a:r>
              <a:rPr lang="en-US" altLang="en-US" dirty="0">
                <a:solidFill>
                  <a:srgbClr val="000000"/>
                </a:solidFill>
              </a:rPr>
              <a:t> </a:t>
            </a:r>
            <a:r>
              <a:rPr lang="en-US" altLang="en-US" dirty="0" err="1">
                <a:solidFill>
                  <a:srgbClr val="000000"/>
                </a:solidFill>
              </a:rPr>
              <a:t>crear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desde</a:t>
            </a:r>
            <a:r>
              <a:rPr lang="en-US" altLang="en-US" dirty="0">
                <a:solidFill>
                  <a:srgbClr val="000000"/>
                </a:solidFill>
              </a:rPr>
              <a:t> cero, </a:t>
            </a:r>
            <a:r>
              <a:rPr lang="en-US" altLang="en-US" dirty="0" err="1">
                <a:solidFill>
                  <a:srgbClr val="000000"/>
                </a:solidFill>
              </a:rPr>
              <a:t>entonces</a:t>
            </a:r>
            <a:r>
              <a:rPr lang="en-US" altLang="en-US" dirty="0">
                <a:solidFill>
                  <a:srgbClr val="000000"/>
                </a:solidFill>
              </a:rPr>
              <a:t> </a:t>
            </a:r>
            <a:r>
              <a:rPr lang="en-US" altLang="en-US" dirty="0" err="1">
                <a:solidFill>
                  <a:srgbClr val="000000"/>
                </a:solidFill>
              </a:rPr>
              <a:t>será</a:t>
            </a:r>
            <a:r>
              <a:rPr lang="en-US" altLang="en-US" dirty="0">
                <a:solidFill>
                  <a:srgbClr val="000000"/>
                </a:solidFill>
              </a:rPr>
              <a:t> de gran </a:t>
            </a:r>
            <a:r>
              <a:rPr lang="en-US" altLang="en-US" dirty="0" err="1">
                <a:solidFill>
                  <a:srgbClr val="000000"/>
                </a:solidFill>
              </a:rPr>
              <a:t>ayuda</a:t>
            </a:r>
            <a:r>
              <a:rPr lang="en-US" altLang="en-US" dirty="0">
                <a:solidFill>
                  <a:srgbClr val="000000"/>
                </a:solidFill>
              </a:rPr>
              <a:t> el </a:t>
            </a:r>
            <a:r>
              <a:rPr lang="en-US" altLang="en-US" dirty="0" err="1">
                <a:solidFill>
                  <a:srgbClr val="000000"/>
                </a:solidFill>
              </a:rPr>
              <a:t>ser</a:t>
            </a:r>
            <a:r>
              <a:rPr lang="en-US" altLang="en-US" dirty="0">
                <a:solidFill>
                  <a:srgbClr val="000000"/>
                </a:solidFill>
              </a:rPr>
              <a:t> lo </a:t>
            </a:r>
            <a:r>
              <a:rPr lang="en-US" altLang="en-US" dirty="0" err="1">
                <a:solidFill>
                  <a:srgbClr val="000000"/>
                </a:solidFill>
              </a:rPr>
              <a:t>más</a:t>
            </a:r>
            <a:r>
              <a:rPr lang="en-US" altLang="en-US" dirty="0">
                <a:solidFill>
                  <a:srgbClr val="000000"/>
                </a:solidFill>
              </a:rPr>
              <a:t> </a:t>
            </a:r>
            <a:r>
              <a:rPr lang="en-US" altLang="en-US" dirty="0" err="1">
                <a:solidFill>
                  <a:srgbClr val="000000"/>
                </a:solidFill>
              </a:rPr>
              <a:t>imaginativos</a:t>
            </a:r>
            <a:r>
              <a:rPr lang="en-US" altLang="en-US" dirty="0">
                <a:solidFill>
                  <a:srgbClr val="000000"/>
                </a:solidFill>
              </a:rPr>
              <a:t> y </a:t>
            </a:r>
            <a:r>
              <a:rPr lang="en-US" altLang="en-US" dirty="0" err="1">
                <a:solidFill>
                  <a:srgbClr val="000000"/>
                </a:solidFill>
              </a:rPr>
              <a:t>creativos</a:t>
            </a:r>
            <a:r>
              <a:rPr lang="en-US" altLang="en-US" dirty="0">
                <a:solidFill>
                  <a:srgbClr val="000000"/>
                </a:solidFill>
              </a:rPr>
              <a:t> </a:t>
            </a:r>
            <a:r>
              <a:rPr lang="en-US" altLang="en-US" dirty="0" err="1">
                <a:solidFill>
                  <a:srgbClr val="000000"/>
                </a:solidFill>
              </a:rPr>
              <a:t>posible</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OBJETIVO</a:t>
            </a:r>
            <a:r>
              <a:rPr lang="en-US" altLang="en-US" b="1" u="sng" dirty="0">
                <a:solidFill>
                  <a:srgbClr val="000000"/>
                </a:solidFill>
              </a:rPr>
              <a:t> DE LA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El </a:t>
            </a:r>
            <a:r>
              <a:rPr lang="en-US" altLang="en-US" dirty="0" err="1">
                <a:solidFill>
                  <a:srgbClr val="000000"/>
                </a:solidFill>
              </a:rPr>
              <a:t>objetivo</a:t>
            </a:r>
            <a:r>
              <a:rPr lang="en-US" altLang="en-US" dirty="0">
                <a:solidFill>
                  <a:srgbClr val="000000"/>
                </a:solidFill>
              </a:rPr>
              <a:t> de las </a:t>
            </a:r>
            <a:r>
              <a:rPr lang="en-US" altLang="en-US" dirty="0" err="1">
                <a:solidFill>
                  <a:srgbClr val="000000"/>
                </a:solidFill>
              </a:rPr>
              <a:t>diapositivas</a:t>
            </a:r>
            <a:r>
              <a:rPr lang="en-US" altLang="en-US" dirty="0">
                <a:solidFill>
                  <a:srgbClr val="000000"/>
                </a:solidFill>
              </a:rPr>
              <a:t> 9 a 11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explicar</a:t>
            </a:r>
            <a:r>
              <a:rPr lang="en-US" altLang="en-US" dirty="0">
                <a:solidFill>
                  <a:srgbClr val="000000"/>
                </a:solidFill>
              </a:rPr>
              <a:t> </a:t>
            </a:r>
            <a:r>
              <a:rPr lang="en-US" altLang="en-US" dirty="0" err="1">
                <a:solidFill>
                  <a:srgbClr val="000000"/>
                </a:solidFill>
              </a:rPr>
              <a:t>qué</a:t>
            </a:r>
            <a:r>
              <a:rPr lang="en-US" altLang="en-US" dirty="0">
                <a:solidFill>
                  <a:srgbClr val="000000"/>
                </a:solidFill>
              </a:rPr>
              <a:t> se </a:t>
            </a:r>
            <a:r>
              <a:rPr lang="en-US" altLang="en-US" dirty="0" err="1">
                <a:solidFill>
                  <a:srgbClr val="000000"/>
                </a:solidFill>
              </a:rPr>
              <a:t>necesita</a:t>
            </a:r>
            <a:r>
              <a:rPr lang="en-US" altLang="en-US" dirty="0">
                <a:solidFill>
                  <a:srgbClr val="000000"/>
                </a:solidFill>
              </a:rPr>
              <a:t> para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dirty="0">
                <a:solidFill>
                  <a:srgbClr val="000000"/>
                </a:solidFill>
              </a:rPr>
              <a:t>Los </a:t>
            </a:r>
            <a:r>
              <a:rPr lang="en-US" altLang="en-US" dirty="0" err="1">
                <a:solidFill>
                  <a:srgbClr val="000000"/>
                </a:solidFill>
              </a:rPr>
              <a:t>niños</a:t>
            </a:r>
            <a:r>
              <a:rPr lang="en-US" altLang="en-US" dirty="0">
                <a:solidFill>
                  <a:srgbClr val="000000"/>
                </a:solidFill>
              </a:rPr>
              <a:t> </a:t>
            </a:r>
            <a:r>
              <a:rPr lang="en-US" altLang="en-US" dirty="0" err="1">
                <a:solidFill>
                  <a:srgbClr val="000000"/>
                </a:solidFill>
              </a:rPr>
              <a:t>en</a:t>
            </a:r>
            <a:r>
              <a:rPr lang="en-US" altLang="en-US" dirty="0">
                <a:solidFill>
                  <a:srgbClr val="000000"/>
                </a:solidFill>
              </a:rPr>
              <a:t> </a:t>
            </a:r>
            <a:r>
              <a:rPr lang="en-US" altLang="en-US" dirty="0" err="1">
                <a:solidFill>
                  <a:srgbClr val="000000"/>
                </a:solidFill>
              </a:rPr>
              <a:t>esta</a:t>
            </a:r>
            <a:r>
              <a:rPr lang="en-US" altLang="en-US" dirty="0">
                <a:solidFill>
                  <a:srgbClr val="000000"/>
                </a:solidFill>
              </a:rPr>
              <a:t> </a:t>
            </a:r>
            <a:r>
              <a:rPr lang="en-US" altLang="en-US" dirty="0" err="1">
                <a:solidFill>
                  <a:srgbClr val="000000"/>
                </a:solidFill>
              </a:rPr>
              <a:t>edad</a:t>
            </a:r>
            <a:r>
              <a:rPr lang="en-US" altLang="en-US" dirty="0">
                <a:solidFill>
                  <a:srgbClr val="000000"/>
                </a:solidFill>
              </a:rPr>
              <a:t> </a:t>
            </a:r>
            <a:r>
              <a:rPr lang="en-US" altLang="en-US" dirty="0" err="1">
                <a:solidFill>
                  <a:srgbClr val="000000"/>
                </a:solidFill>
              </a:rPr>
              <a:t>quieren</a:t>
            </a:r>
            <a:r>
              <a:rPr lang="en-US" altLang="en-US" dirty="0">
                <a:solidFill>
                  <a:srgbClr val="000000"/>
                </a:solidFill>
              </a:rPr>
              <a:t> </a:t>
            </a:r>
            <a:r>
              <a:rPr lang="en-US" altLang="en-US" dirty="0" err="1">
                <a:solidFill>
                  <a:srgbClr val="000000"/>
                </a:solidFill>
              </a:rPr>
              <a:t>aprender</a:t>
            </a:r>
            <a:r>
              <a:rPr lang="en-US" altLang="en-US" dirty="0">
                <a:solidFill>
                  <a:srgbClr val="000000"/>
                </a:solidFill>
              </a:rPr>
              <a:t> a </a:t>
            </a:r>
            <a:r>
              <a:rPr lang="en-US" altLang="en-US" dirty="0" err="1">
                <a:solidFill>
                  <a:srgbClr val="000000"/>
                </a:solidFill>
              </a:rPr>
              <a:t>trabajar</a:t>
            </a:r>
            <a:r>
              <a:rPr lang="en-US" altLang="en-US" dirty="0">
                <a:solidFill>
                  <a:srgbClr val="000000"/>
                </a:solidFill>
              </a:rPr>
              <a:t> con </a:t>
            </a:r>
            <a:r>
              <a:rPr lang="en-US" altLang="en-US" dirty="0" err="1">
                <a:solidFill>
                  <a:srgbClr val="000000"/>
                </a:solidFill>
              </a:rPr>
              <a:t>los</a:t>
            </a:r>
            <a:r>
              <a:rPr lang="en-US" altLang="en-US" dirty="0">
                <a:solidFill>
                  <a:srgbClr val="000000"/>
                </a:solidFill>
              </a:rPr>
              <a:t> </a:t>
            </a:r>
            <a:r>
              <a:rPr lang="en-US" altLang="en-US" dirty="0" err="1">
                <a:solidFill>
                  <a:srgbClr val="000000"/>
                </a:solidFill>
              </a:rPr>
              <a:t>demás</a:t>
            </a:r>
            <a:r>
              <a:rPr lang="en-US" altLang="en-US" dirty="0">
                <a:solidFill>
                  <a:srgbClr val="000000"/>
                </a:solidFill>
              </a:rPr>
              <a:t>, </a:t>
            </a:r>
            <a:r>
              <a:rPr lang="en-US" altLang="en-US" dirty="0" err="1">
                <a:solidFill>
                  <a:srgbClr val="000000"/>
                </a:solidFill>
              </a:rPr>
              <a:t>desarrollar</a:t>
            </a:r>
            <a:r>
              <a:rPr lang="en-US" altLang="en-US" dirty="0">
                <a:solidFill>
                  <a:srgbClr val="000000"/>
                </a:solidFill>
              </a:rPr>
              <a:t> aptitudes </a:t>
            </a:r>
            <a:r>
              <a:rPr lang="en-US" altLang="en-US" dirty="0" err="1">
                <a:solidFill>
                  <a:srgbClr val="000000"/>
                </a:solidFill>
              </a:rPr>
              <a:t>creativas</a:t>
            </a:r>
            <a:r>
              <a:rPr lang="en-US" altLang="en-US" dirty="0">
                <a:solidFill>
                  <a:srgbClr val="000000"/>
                </a:solidFill>
              </a:rPr>
              <a:t> y </a:t>
            </a:r>
            <a:r>
              <a:rPr lang="en-US" altLang="en-US" dirty="0" err="1">
                <a:solidFill>
                  <a:srgbClr val="000000"/>
                </a:solidFill>
              </a:rPr>
              <a:t>aprender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nuevas</a:t>
            </a:r>
            <a:r>
              <a:rPr lang="en-US" altLang="en-US" dirty="0">
                <a:solidFill>
                  <a:srgbClr val="000000"/>
                </a:solidFill>
              </a:rPr>
              <a:t>. Por lo </a:t>
            </a:r>
            <a:r>
              <a:rPr lang="en-US" altLang="en-US" dirty="0" err="1">
                <a:solidFill>
                  <a:srgbClr val="000000"/>
                </a:solidFill>
              </a:rPr>
              <a:t>tanto</a:t>
            </a:r>
            <a:r>
              <a:rPr lang="en-US" altLang="en-US" dirty="0">
                <a:solidFill>
                  <a:srgbClr val="000000"/>
                </a:solidFill>
              </a:rPr>
              <a:t>,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importante</a:t>
            </a:r>
            <a:r>
              <a:rPr lang="en-US" altLang="en-US" dirty="0">
                <a:solidFill>
                  <a:srgbClr val="000000"/>
                </a:solidFill>
              </a:rPr>
              <a:t> que </a:t>
            </a:r>
            <a:r>
              <a:rPr lang="en-US" altLang="en-US" dirty="0" err="1">
                <a:solidFill>
                  <a:srgbClr val="000000"/>
                </a:solidFill>
              </a:rPr>
              <a:t>haga</a:t>
            </a:r>
            <a:r>
              <a:rPr lang="en-US" altLang="en-US" dirty="0">
                <a:solidFill>
                  <a:srgbClr val="000000"/>
                </a:solidFill>
              </a:rPr>
              <a:t> </a:t>
            </a:r>
            <a:r>
              <a:rPr lang="en-US" altLang="en-US" dirty="0" err="1">
                <a:solidFill>
                  <a:srgbClr val="000000"/>
                </a:solidFill>
              </a:rPr>
              <a:t>hincapié</a:t>
            </a:r>
            <a:r>
              <a:rPr lang="en-US" altLang="en-US" dirty="0">
                <a:solidFill>
                  <a:srgbClr val="000000"/>
                </a:solidFill>
              </a:rPr>
              <a:t> </a:t>
            </a:r>
            <a:r>
              <a:rPr lang="en-US" altLang="en-US" dirty="0" err="1">
                <a:solidFill>
                  <a:srgbClr val="000000"/>
                </a:solidFill>
              </a:rPr>
              <a:t>en</a:t>
            </a:r>
            <a:r>
              <a:rPr lang="en-US" altLang="en-US" dirty="0">
                <a:solidFill>
                  <a:srgbClr val="000000"/>
                </a:solidFill>
              </a:rPr>
              <a:t> el </a:t>
            </a:r>
            <a:r>
              <a:rPr lang="en-US" altLang="en-US" dirty="0" err="1">
                <a:solidFill>
                  <a:srgbClr val="000000"/>
                </a:solidFill>
              </a:rPr>
              <a:t>hecho</a:t>
            </a:r>
            <a:r>
              <a:rPr lang="en-US" altLang="en-US" dirty="0">
                <a:solidFill>
                  <a:srgbClr val="000000"/>
                </a:solidFill>
              </a:rPr>
              <a:t> de que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incorpora</a:t>
            </a:r>
            <a:r>
              <a:rPr lang="en-US" altLang="en-US" dirty="0">
                <a:solidFill>
                  <a:srgbClr val="000000"/>
                </a:solidFill>
              </a:rPr>
              <a:t> </a:t>
            </a:r>
            <a:r>
              <a:rPr lang="en-US" altLang="en-US" dirty="0" err="1">
                <a:solidFill>
                  <a:srgbClr val="000000"/>
                </a:solidFill>
              </a:rPr>
              <a:t>todo</a:t>
            </a:r>
            <a:r>
              <a:rPr lang="en-US" altLang="en-US" dirty="0">
                <a:solidFill>
                  <a:srgbClr val="000000"/>
                </a:solidFill>
              </a:rPr>
              <a:t> </a:t>
            </a:r>
            <a:r>
              <a:rPr lang="en-US" altLang="en-US" dirty="0" err="1">
                <a:solidFill>
                  <a:srgbClr val="000000"/>
                </a:solidFill>
              </a:rPr>
              <a:t>esto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INSTRUCCIONES</a:t>
            </a:r>
            <a:r>
              <a:rPr lang="en-US" altLang="en-US" b="1" u="sng" dirty="0">
                <a:solidFill>
                  <a:srgbClr val="000000"/>
                </a:solidFill>
              </a:rPr>
              <a:t> PARA LAS </a:t>
            </a:r>
            <a:r>
              <a:rPr lang="en-US" altLang="en-US" b="1" u="sng" dirty="0" err="1">
                <a:solidFill>
                  <a:srgbClr val="000000"/>
                </a:solidFill>
              </a:rPr>
              <a:t>IMÁGENES</a:t>
            </a:r>
            <a:r>
              <a:rPr lang="en-US" altLang="en-US" b="1" u="sng" dirty="0">
                <a:solidFill>
                  <a:srgbClr val="000000"/>
                </a:solidFill>
              </a:rPr>
              <a:t> DE </a:t>
            </a:r>
            <a:r>
              <a:rPr lang="en-US" altLang="en-US" b="1" u="sng" dirty="0" err="1">
                <a:solidFill>
                  <a:srgbClr val="000000"/>
                </a:solidFill>
              </a:rPr>
              <a:t>ESTA</a:t>
            </a:r>
            <a:r>
              <a:rPr lang="en-US" altLang="en-US" b="1" u="sng" dirty="0">
                <a:solidFill>
                  <a:srgbClr val="000000"/>
                </a:solidFill>
              </a:rPr>
              <a:t>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N/C</a:t>
            </a:r>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9BA5CBF8-AD39-4B2B-A512-1A45D9EB4858}" type="slidenum">
              <a:rPr lang="en-US" altLang="en-US" sz="1200">
                <a:solidFill>
                  <a:srgbClr val="000000"/>
                </a:solidFill>
              </a:rPr>
              <a:pPr defTabSz="712788" fontAlgn="base">
                <a:spcBef>
                  <a:spcPct val="0"/>
                </a:spcBef>
                <a:spcAft>
                  <a:spcPct val="0"/>
                </a:spcAft>
                <a:buSzPct val="100000"/>
              </a:pPr>
              <a:t>12</a:t>
            </a:fld>
            <a:endParaRPr lang="en-US" altLang="en-US" sz="1200">
              <a:solidFill>
                <a:srgbClr val="000000"/>
              </a:solidFill>
            </a:endParaRPr>
          </a:p>
        </p:txBody>
      </p:sp>
    </p:spTree>
    <p:extLst>
      <p:ext uri="{BB962C8B-B14F-4D97-AF65-F5344CB8AC3E}">
        <p14:creationId xmlns:p14="http://schemas.microsoft.com/office/powerpoint/2010/main" val="2323903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dirty="0" err="1">
                <a:solidFill>
                  <a:srgbClr val="000000"/>
                </a:solidFill>
              </a:rPr>
              <a:t>GUIÓN</a:t>
            </a:r>
            <a:r>
              <a:rPr lang="en-US" altLang="en-US" b="1" u="sng" dirty="0">
                <a:solidFill>
                  <a:srgbClr val="000000"/>
                </a:solidFill>
              </a:rPr>
              <a:t> DE </a:t>
            </a:r>
            <a:r>
              <a:rPr lang="en-US" altLang="en-US" b="1" u="sng" dirty="0" err="1">
                <a:solidFill>
                  <a:srgbClr val="000000"/>
                </a:solidFill>
              </a:rPr>
              <a:t>MUESTRA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una</a:t>
            </a:r>
            <a:r>
              <a:rPr lang="en-US" altLang="en-US" dirty="0">
                <a:solidFill>
                  <a:srgbClr val="000000"/>
                </a:solidFill>
              </a:rPr>
              <a:t> </a:t>
            </a:r>
            <a:r>
              <a:rPr lang="en-US" altLang="en-US" dirty="0" err="1">
                <a:solidFill>
                  <a:srgbClr val="000000"/>
                </a:solidFill>
              </a:rPr>
              <a:t>actividad</a:t>
            </a:r>
            <a:r>
              <a:rPr lang="en-US" altLang="en-US" dirty="0">
                <a:solidFill>
                  <a:srgbClr val="000000"/>
                </a:solidFill>
              </a:rPr>
              <a:t> </a:t>
            </a:r>
            <a:r>
              <a:rPr lang="en-US" altLang="en-US" dirty="0" err="1">
                <a:solidFill>
                  <a:srgbClr val="000000"/>
                </a:solidFill>
              </a:rPr>
              <a:t>grupal</a:t>
            </a:r>
            <a:r>
              <a:rPr lang="en-US" altLang="en-US" dirty="0">
                <a:solidFill>
                  <a:srgbClr val="000000"/>
                </a:solidFill>
              </a:rPr>
              <a:t>! </a:t>
            </a:r>
            <a:r>
              <a:rPr lang="en-US" altLang="en-US" dirty="0" err="1">
                <a:solidFill>
                  <a:srgbClr val="000000"/>
                </a:solidFill>
              </a:rPr>
              <a:t>Todas</a:t>
            </a:r>
            <a:r>
              <a:rPr lang="en-US" altLang="en-US" dirty="0">
                <a:solidFill>
                  <a:srgbClr val="000000"/>
                </a:solidFill>
              </a:rPr>
              <a:t> las personas que </a:t>
            </a:r>
            <a:r>
              <a:rPr lang="en-US" altLang="en-US" dirty="0" err="1">
                <a:solidFill>
                  <a:srgbClr val="000000"/>
                </a:solidFill>
              </a:rPr>
              <a:t>escriben</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siempre</a:t>
            </a:r>
            <a:r>
              <a:rPr lang="en-US" altLang="en-US" dirty="0">
                <a:solidFill>
                  <a:srgbClr val="000000"/>
                </a:solidFill>
              </a:rPr>
              <a:t> </a:t>
            </a:r>
            <a:r>
              <a:rPr lang="en-US" altLang="en-US" dirty="0" err="1">
                <a:solidFill>
                  <a:srgbClr val="000000"/>
                </a:solidFill>
              </a:rPr>
              <a:t>están</a:t>
            </a:r>
            <a:r>
              <a:rPr lang="en-US" altLang="en-US" dirty="0">
                <a:solidFill>
                  <a:srgbClr val="000000"/>
                </a:solidFill>
              </a:rPr>
              <a:t> </a:t>
            </a:r>
            <a:r>
              <a:rPr lang="en-US" altLang="en-US" dirty="0" err="1">
                <a:solidFill>
                  <a:srgbClr val="000000"/>
                </a:solidFill>
              </a:rPr>
              <a:t>resolviendo</a:t>
            </a:r>
            <a:r>
              <a:rPr lang="en-US" altLang="en-US" dirty="0">
                <a:solidFill>
                  <a:srgbClr val="000000"/>
                </a:solidFill>
              </a:rPr>
              <a:t> </a:t>
            </a:r>
            <a:r>
              <a:rPr lang="en-US" altLang="en-US" dirty="0" err="1">
                <a:solidFill>
                  <a:srgbClr val="000000"/>
                </a:solidFill>
              </a:rPr>
              <a:t>problemas</a:t>
            </a:r>
            <a:r>
              <a:rPr lang="en-US" altLang="en-US" dirty="0">
                <a:solidFill>
                  <a:srgbClr val="000000"/>
                </a:solidFill>
              </a:rPr>
              <a:t> y </a:t>
            </a:r>
            <a:r>
              <a:rPr lang="en-US" altLang="en-US" dirty="0" err="1">
                <a:solidFill>
                  <a:srgbClr val="000000"/>
                </a:solidFill>
              </a:rPr>
              <a:t>usando</a:t>
            </a:r>
            <a:r>
              <a:rPr lang="en-US" altLang="en-US" dirty="0">
                <a:solidFill>
                  <a:srgbClr val="000000"/>
                </a:solidFill>
              </a:rPr>
              <a:t> </a:t>
            </a:r>
            <a:r>
              <a:rPr lang="en-US" altLang="en-US" dirty="0" err="1">
                <a:solidFill>
                  <a:srgbClr val="000000"/>
                </a:solidFill>
              </a:rPr>
              <a:t>su</a:t>
            </a:r>
            <a:r>
              <a:rPr lang="en-US" altLang="en-US" dirty="0">
                <a:solidFill>
                  <a:srgbClr val="000000"/>
                </a:solidFill>
              </a:rPr>
              <a:t> </a:t>
            </a:r>
            <a:r>
              <a:rPr lang="en-US" altLang="en-US" dirty="0" err="1">
                <a:solidFill>
                  <a:srgbClr val="000000"/>
                </a:solidFill>
              </a:rPr>
              <a:t>imaginación</a:t>
            </a:r>
            <a:r>
              <a:rPr lang="en-US" altLang="en-US" dirty="0">
                <a:solidFill>
                  <a:srgbClr val="000000"/>
                </a:solidFill>
              </a:rPr>
              <a:t>, </a:t>
            </a:r>
            <a:r>
              <a:rPr lang="en-US" altLang="en-US" dirty="0" err="1">
                <a:solidFill>
                  <a:srgbClr val="000000"/>
                </a:solidFill>
              </a:rPr>
              <a:t>por</a:t>
            </a:r>
            <a:r>
              <a:rPr lang="en-US" altLang="en-US" dirty="0">
                <a:solidFill>
                  <a:srgbClr val="000000"/>
                </a:solidFill>
              </a:rPr>
              <a:t> </a:t>
            </a:r>
            <a:r>
              <a:rPr lang="en-US" altLang="en-US" dirty="0" err="1">
                <a:solidFill>
                  <a:srgbClr val="000000"/>
                </a:solidFill>
              </a:rPr>
              <a:t>eso</a:t>
            </a:r>
            <a:r>
              <a:rPr lang="en-US" altLang="en-US" dirty="0">
                <a:solidFill>
                  <a:srgbClr val="000000"/>
                </a:solidFill>
              </a:rPr>
              <a:t> se </a:t>
            </a:r>
            <a:r>
              <a:rPr lang="en-US" altLang="en-US" dirty="0" err="1">
                <a:solidFill>
                  <a:srgbClr val="000000"/>
                </a:solidFill>
              </a:rPr>
              <a:t>ayudan</a:t>
            </a:r>
            <a:r>
              <a:rPr lang="en-US" altLang="en-US" dirty="0">
                <a:solidFill>
                  <a:srgbClr val="000000"/>
                </a:solidFill>
              </a:rPr>
              <a:t> </a:t>
            </a:r>
            <a:r>
              <a:rPr lang="en-US" altLang="en-US" dirty="0" err="1">
                <a:solidFill>
                  <a:srgbClr val="000000"/>
                </a:solidFill>
              </a:rPr>
              <a:t>compartiendo</a:t>
            </a:r>
            <a:r>
              <a:rPr lang="en-US" altLang="en-US" dirty="0">
                <a:solidFill>
                  <a:srgbClr val="000000"/>
                </a:solidFill>
              </a:rPr>
              <a:t> </a:t>
            </a:r>
            <a:r>
              <a:rPr lang="en-US" altLang="en-US" dirty="0" err="1">
                <a:solidFill>
                  <a:srgbClr val="000000"/>
                </a:solidFill>
              </a:rPr>
              <a:t>sus</a:t>
            </a:r>
            <a:r>
              <a:rPr lang="en-US" altLang="en-US" dirty="0">
                <a:solidFill>
                  <a:srgbClr val="000000"/>
                </a:solidFill>
              </a:rPr>
              <a:t> </a:t>
            </a:r>
            <a:r>
              <a:rPr lang="en-US" altLang="en-US" dirty="0" err="1">
                <a:solidFill>
                  <a:srgbClr val="000000"/>
                </a:solidFill>
              </a:rPr>
              <a:t>soluciones</a:t>
            </a:r>
            <a:r>
              <a:rPr lang="en-US" altLang="en-US" dirty="0">
                <a:solidFill>
                  <a:srgbClr val="000000"/>
                </a:solidFill>
              </a:rPr>
              <a:t>”. </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OBJETIVO</a:t>
            </a:r>
            <a:r>
              <a:rPr lang="en-US" altLang="en-US" b="1" u="sng" dirty="0">
                <a:solidFill>
                  <a:srgbClr val="000000"/>
                </a:solidFill>
              </a:rPr>
              <a:t> DE LA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El </a:t>
            </a:r>
            <a:r>
              <a:rPr lang="en-US" altLang="en-US" dirty="0" err="1">
                <a:solidFill>
                  <a:srgbClr val="000000"/>
                </a:solidFill>
              </a:rPr>
              <a:t>objetivo</a:t>
            </a:r>
            <a:r>
              <a:rPr lang="en-US" altLang="en-US" dirty="0">
                <a:solidFill>
                  <a:srgbClr val="000000"/>
                </a:solidFill>
              </a:rPr>
              <a:t> de las </a:t>
            </a:r>
            <a:r>
              <a:rPr lang="en-US" altLang="en-US" dirty="0" err="1">
                <a:solidFill>
                  <a:srgbClr val="000000"/>
                </a:solidFill>
              </a:rPr>
              <a:t>diapositivas</a:t>
            </a:r>
            <a:r>
              <a:rPr lang="en-US" altLang="en-US" dirty="0">
                <a:solidFill>
                  <a:srgbClr val="000000"/>
                </a:solidFill>
              </a:rPr>
              <a:t> 9 a 11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explicar</a:t>
            </a:r>
            <a:r>
              <a:rPr lang="en-US" altLang="en-US" dirty="0">
                <a:solidFill>
                  <a:srgbClr val="000000"/>
                </a:solidFill>
              </a:rPr>
              <a:t> </a:t>
            </a:r>
            <a:r>
              <a:rPr lang="en-US" altLang="en-US" dirty="0" err="1">
                <a:solidFill>
                  <a:srgbClr val="000000"/>
                </a:solidFill>
              </a:rPr>
              <a:t>qué</a:t>
            </a:r>
            <a:r>
              <a:rPr lang="en-US" altLang="en-US" dirty="0">
                <a:solidFill>
                  <a:srgbClr val="000000"/>
                </a:solidFill>
              </a:rPr>
              <a:t> se </a:t>
            </a:r>
            <a:r>
              <a:rPr lang="en-US" altLang="en-US" dirty="0" err="1">
                <a:solidFill>
                  <a:srgbClr val="000000"/>
                </a:solidFill>
              </a:rPr>
              <a:t>necesita</a:t>
            </a:r>
            <a:r>
              <a:rPr lang="en-US" altLang="en-US" dirty="0">
                <a:solidFill>
                  <a:srgbClr val="000000"/>
                </a:solidFill>
              </a:rPr>
              <a:t> para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dirty="0">
                <a:solidFill>
                  <a:srgbClr val="000000"/>
                </a:solidFill>
              </a:rPr>
              <a:t>Los </a:t>
            </a:r>
            <a:r>
              <a:rPr lang="en-US" altLang="en-US" dirty="0" err="1">
                <a:solidFill>
                  <a:srgbClr val="000000"/>
                </a:solidFill>
              </a:rPr>
              <a:t>niños</a:t>
            </a:r>
            <a:r>
              <a:rPr lang="en-US" altLang="en-US" dirty="0">
                <a:solidFill>
                  <a:srgbClr val="000000"/>
                </a:solidFill>
              </a:rPr>
              <a:t> </a:t>
            </a:r>
            <a:r>
              <a:rPr lang="en-US" altLang="en-US" dirty="0" err="1">
                <a:solidFill>
                  <a:srgbClr val="000000"/>
                </a:solidFill>
              </a:rPr>
              <a:t>en</a:t>
            </a:r>
            <a:r>
              <a:rPr lang="en-US" altLang="en-US" dirty="0">
                <a:solidFill>
                  <a:srgbClr val="000000"/>
                </a:solidFill>
              </a:rPr>
              <a:t> </a:t>
            </a:r>
            <a:r>
              <a:rPr lang="en-US" altLang="en-US" dirty="0" err="1">
                <a:solidFill>
                  <a:srgbClr val="000000"/>
                </a:solidFill>
              </a:rPr>
              <a:t>esta</a:t>
            </a:r>
            <a:r>
              <a:rPr lang="en-US" altLang="en-US" dirty="0">
                <a:solidFill>
                  <a:srgbClr val="000000"/>
                </a:solidFill>
              </a:rPr>
              <a:t> </a:t>
            </a:r>
            <a:r>
              <a:rPr lang="en-US" altLang="en-US" dirty="0" err="1">
                <a:solidFill>
                  <a:srgbClr val="000000"/>
                </a:solidFill>
              </a:rPr>
              <a:t>edad</a:t>
            </a:r>
            <a:r>
              <a:rPr lang="en-US" altLang="en-US" dirty="0">
                <a:solidFill>
                  <a:srgbClr val="000000"/>
                </a:solidFill>
              </a:rPr>
              <a:t> </a:t>
            </a:r>
            <a:r>
              <a:rPr lang="en-US" altLang="en-US" dirty="0" err="1">
                <a:solidFill>
                  <a:srgbClr val="000000"/>
                </a:solidFill>
              </a:rPr>
              <a:t>quieren</a:t>
            </a:r>
            <a:r>
              <a:rPr lang="en-US" altLang="en-US" dirty="0">
                <a:solidFill>
                  <a:srgbClr val="000000"/>
                </a:solidFill>
              </a:rPr>
              <a:t> </a:t>
            </a:r>
            <a:r>
              <a:rPr lang="en-US" altLang="en-US" dirty="0" err="1">
                <a:solidFill>
                  <a:srgbClr val="000000"/>
                </a:solidFill>
              </a:rPr>
              <a:t>aprender</a:t>
            </a:r>
            <a:r>
              <a:rPr lang="en-US" altLang="en-US" dirty="0">
                <a:solidFill>
                  <a:srgbClr val="000000"/>
                </a:solidFill>
              </a:rPr>
              <a:t> a </a:t>
            </a:r>
            <a:r>
              <a:rPr lang="en-US" altLang="en-US" dirty="0" err="1">
                <a:solidFill>
                  <a:srgbClr val="000000"/>
                </a:solidFill>
              </a:rPr>
              <a:t>trabajar</a:t>
            </a:r>
            <a:r>
              <a:rPr lang="en-US" altLang="en-US" dirty="0">
                <a:solidFill>
                  <a:srgbClr val="000000"/>
                </a:solidFill>
              </a:rPr>
              <a:t> con </a:t>
            </a:r>
            <a:r>
              <a:rPr lang="en-US" altLang="en-US" dirty="0" err="1">
                <a:solidFill>
                  <a:srgbClr val="000000"/>
                </a:solidFill>
              </a:rPr>
              <a:t>los</a:t>
            </a:r>
            <a:r>
              <a:rPr lang="en-US" altLang="en-US" dirty="0">
                <a:solidFill>
                  <a:srgbClr val="000000"/>
                </a:solidFill>
              </a:rPr>
              <a:t> </a:t>
            </a:r>
            <a:r>
              <a:rPr lang="en-US" altLang="en-US" dirty="0" err="1">
                <a:solidFill>
                  <a:srgbClr val="000000"/>
                </a:solidFill>
              </a:rPr>
              <a:t>demás</a:t>
            </a:r>
            <a:r>
              <a:rPr lang="en-US" altLang="en-US" dirty="0">
                <a:solidFill>
                  <a:srgbClr val="000000"/>
                </a:solidFill>
              </a:rPr>
              <a:t>, </a:t>
            </a:r>
            <a:r>
              <a:rPr lang="en-US" altLang="en-US" dirty="0" err="1">
                <a:solidFill>
                  <a:srgbClr val="000000"/>
                </a:solidFill>
              </a:rPr>
              <a:t>desarrollar</a:t>
            </a:r>
            <a:r>
              <a:rPr lang="en-US" altLang="en-US" dirty="0">
                <a:solidFill>
                  <a:srgbClr val="000000"/>
                </a:solidFill>
              </a:rPr>
              <a:t> aptitudes </a:t>
            </a:r>
            <a:r>
              <a:rPr lang="en-US" altLang="en-US" dirty="0" err="1">
                <a:solidFill>
                  <a:srgbClr val="000000"/>
                </a:solidFill>
              </a:rPr>
              <a:t>creativas</a:t>
            </a:r>
            <a:r>
              <a:rPr lang="en-US" altLang="en-US" dirty="0">
                <a:solidFill>
                  <a:srgbClr val="000000"/>
                </a:solidFill>
              </a:rPr>
              <a:t> y </a:t>
            </a:r>
            <a:r>
              <a:rPr lang="en-US" altLang="en-US" dirty="0" err="1">
                <a:solidFill>
                  <a:srgbClr val="000000"/>
                </a:solidFill>
              </a:rPr>
              <a:t>aprender</a:t>
            </a:r>
            <a:r>
              <a:rPr lang="en-US" altLang="en-US" dirty="0">
                <a:solidFill>
                  <a:srgbClr val="000000"/>
                </a:solidFill>
              </a:rPr>
              <a:t> </a:t>
            </a:r>
            <a:r>
              <a:rPr lang="en-US" altLang="en-US" dirty="0" err="1">
                <a:solidFill>
                  <a:srgbClr val="000000"/>
                </a:solidFill>
              </a:rPr>
              <a:t>cosas</a:t>
            </a:r>
            <a:r>
              <a:rPr lang="en-US" altLang="en-US" dirty="0">
                <a:solidFill>
                  <a:srgbClr val="000000"/>
                </a:solidFill>
              </a:rPr>
              <a:t> </a:t>
            </a:r>
            <a:r>
              <a:rPr lang="en-US" altLang="en-US" dirty="0" err="1">
                <a:solidFill>
                  <a:srgbClr val="000000"/>
                </a:solidFill>
              </a:rPr>
              <a:t>nuevas</a:t>
            </a:r>
            <a:r>
              <a:rPr lang="en-US" altLang="en-US" dirty="0">
                <a:solidFill>
                  <a:srgbClr val="000000"/>
                </a:solidFill>
              </a:rPr>
              <a:t>. Por lo </a:t>
            </a:r>
            <a:r>
              <a:rPr lang="en-US" altLang="en-US" dirty="0" err="1">
                <a:solidFill>
                  <a:srgbClr val="000000"/>
                </a:solidFill>
              </a:rPr>
              <a:t>tanto</a:t>
            </a:r>
            <a:r>
              <a:rPr lang="en-US" altLang="en-US" dirty="0">
                <a:solidFill>
                  <a:srgbClr val="000000"/>
                </a:solidFill>
              </a:rPr>
              <a:t>, </a:t>
            </a:r>
            <a:r>
              <a:rPr lang="en-US" altLang="en-US" dirty="0" err="1">
                <a:solidFill>
                  <a:srgbClr val="000000"/>
                </a:solidFill>
              </a:rPr>
              <a:t>es</a:t>
            </a:r>
            <a:r>
              <a:rPr lang="en-US" altLang="en-US" dirty="0">
                <a:solidFill>
                  <a:srgbClr val="000000"/>
                </a:solidFill>
              </a:rPr>
              <a:t> </a:t>
            </a:r>
            <a:r>
              <a:rPr lang="en-US" altLang="en-US" dirty="0" err="1">
                <a:solidFill>
                  <a:srgbClr val="000000"/>
                </a:solidFill>
              </a:rPr>
              <a:t>importante</a:t>
            </a:r>
            <a:r>
              <a:rPr lang="en-US" altLang="en-US" dirty="0">
                <a:solidFill>
                  <a:srgbClr val="000000"/>
                </a:solidFill>
              </a:rPr>
              <a:t> que </a:t>
            </a:r>
            <a:r>
              <a:rPr lang="en-US" altLang="en-US" dirty="0" err="1">
                <a:solidFill>
                  <a:srgbClr val="000000"/>
                </a:solidFill>
              </a:rPr>
              <a:t>haga</a:t>
            </a:r>
            <a:r>
              <a:rPr lang="en-US" altLang="en-US" dirty="0">
                <a:solidFill>
                  <a:srgbClr val="000000"/>
                </a:solidFill>
              </a:rPr>
              <a:t> </a:t>
            </a:r>
            <a:r>
              <a:rPr lang="en-US" altLang="en-US" dirty="0" err="1">
                <a:solidFill>
                  <a:srgbClr val="000000"/>
                </a:solidFill>
              </a:rPr>
              <a:t>hincapié</a:t>
            </a:r>
            <a:r>
              <a:rPr lang="en-US" altLang="en-US" dirty="0">
                <a:solidFill>
                  <a:srgbClr val="000000"/>
                </a:solidFill>
              </a:rPr>
              <a:t> </a:t>
            </a:r>
            <a:r>
              <a:rPr lang="en-US" altLang="en-US" dirty="0" err="1">
                <a:solidFill>
                  <a:srgbClr val="000000"/>
                </a:solidFill>
              </a:rPr>
              <a:t>en</a:t>
            </a:r>
            <a:r>
              <a:rPr lang="en-US" altLang="en-US" dirty="0">
                <a:solidFill>
                  <a:srgbClr val="000000"/>
                </a:solidFill>
              </a:rPr>
              <a:t> el </a:t>
            </a:r>
            <a:r>
              <a:rPr lang="en-US" altLang="en-US" dirty="0" err="1">
                <a:solidFill>
                  <a:srgbClr val="000000"/>
                </a:solidFill>
              </a:rPr>
              <a:t>hecho</a:t>
            </a:r>
            <a:r>
              <a:rPr lang="en-US" altLang="en-US" dirty="0">
                <a:solidFill>
                  <a:srgbClr val="000000"/>
                </a:solidFill>
              </a:rPr>
              <a:t> de que </a:t>
            </a:r>
            <a:r>
              <a:rPr lang="en-US" altLang="en-US" dirty="0" err="1">
                <a:solidFill>
                  <a:srgbClr val="000000"/>
                </a:solidFill>
              </a:rPr>
              <a:t>escribir</a:t>
            </a:r>
            <a:r>
              <a:rPr lang="en-US" altLang="en-US" dirty="0">
                <a:solidFill>
                  <a:srgbClr val="000000"/>
                </a:solidFill>
              </a:rPr>
              <a:t> </a:t>
            </a:r>
            <a:r>
              <a:rPr lang="en-US" altLang="en-US" dirty="0" err="1">
                <a:solidFill>
                  <a:srgbClr val="000000"/>
                </a:solidFill>
              </a:rPr>
              <a:t>código</a:t>
            </a:r>
            <a:r>
              <a:rPr lang="en-US" altLang="en-US" dirty="0">
                <a:solidFill>
                  <a:srgbClr val="000000"/>
                </a:solidFill>
              </a:rPr>
              <a:t> </a:t>
            </a:r>
            <a:r>
              <a:rPr lang="en-US" altLang="en-US" dirty="0" err="1">
                <a:solidFill>
                  <a:srgbClr val="000000"/>
                </a:solidFill>
              </a:rPr>
              <a:t>incorpora</a:t>
            </a:r>
            <a:r>
              <a:rPr lang="en-US" altLang="en-US" dirty="0">
                <a:solidFill>
                  <a:srgbClr val="000000"/>
                </a:solidFill>
              </a:rPr>
              <a:t> </a:t>
            </a:r>
            <a:r>
              <a:rPr lang="en-US" altLang="en-US" dirty="0" err="1">
                <a:solidFill>
                  <a:srgbClr val="000000"/>
                </a:solidFill>
              </a:rPr>
              <a:t>todo</a:t>
            </a:r>
            <a:r>
              <a:rPr lang="en-US" altLang="en-US" dirty="0">
                <a:solidFill>
                  <a:srgbClr val="000000"/>
                </a:solidFill>
              </a:rPr>
              <a:t> </a:t>
            </a:r>
            <a:r>
              <a:rPr lang="en-US" altLang="en-US" dirty="0" err="1">
                <a:solidFill>
                  <a:srgbClr val="000000"/>
                </a:solidFill>
              </a:rPr>
              <a:t>esto</a:t>
            </a:r>
            <a:r>
              <a:rPr lang="en-US" altLang="en-US" dirty="0">
                <a:solidFill>
                  <a:srgbClr val="000000"/>
                </a:solidFill>
              </a:rPr>
              <a:t>.</a:t>
            </a:r>
          </a:p>
          <a:p>
            <a:pPr>
              <a:spcBef>
                <a:spcPct val="0"/>
              </a:spcBef>
            </a:pPr>
            <a:endParaRPr lang="en-US" altLang="en-US" dirty="0">
              <a:solidFill>
                <a:srgbClr val="000000"/>
              </a:solidFill>
            </a:endParaRPr>
          </a:p>
          <a:p>
            <a:pPr>
              <a:spcBef>
                <a:spcPct val="0"/>
              </a:spcBef>
            </a:pPr>
            <a:r>
              <a:rPr lang="en-US" altLang="en-US" b="1" u="sng" dirty="0" err="1">
                <a:solidFill>
                  <a:srgbClr val="000000"/>
                </a:solidFill>
              </a:rPr>
              <a:t>INSTRUCCIONES</a:t>
            </a:r>
            <a:r>
              <a:rPr lang="en-US" altLang="en-US" b="1" u="sng" dirty="0">
                <a:solidFill>
                  <a:srgbClr val="000000"/>
                </a:solidFill>
              </a:rPr>
              <a:t> PARA LAS </a:t>
            </a:r>
            <a:r>
              <a:rPr lang="en-US" altLang="en-US" b="1" u="sng" dirty="0" err="1">
                <a:solidFill>
                  <a:srgbClr val="000000"/>
                </a:solidFill>
              </a:rPr>
              <a:t>IMÁGENES</a:t>
            </a:r>
            <a:r>
              <a:rPr lang="en-US" altLang="en-US" b="1" u="sng" dirty="0">
                <a:solidFill>
                  <a:srgbClr val="000000"/>
                </a:solidFill>
              </a:rPr>
              <a:t> DE </a:t>
            </a:r>
            <a:r>
              <a:rPr lang="en-US" altLang="en-US" b="1" u="sng" dirty="0" err="1">
                <a:solidFill>
                  <a:srgbClr val="000000"/>
                </a:solidFill>
              </a:rPr>
              <a:t>ESTA</a:t>
            </a:r>
            <a:r>
              <a:rPr lang="en-US" altLang="en-US" b="1" u="sng" dirty="0">
                <a:solidFill>
                  <a:srgbClr val="000000"/>
                </a:solidFill>
              </a:rPr>
              <a:t> </a:t>
            </a:r>
            <a:r>
              <a:rPr lang="en-US" altLang="en-US" b="1" u="sng" dirty="0" err="1">
                <a:solidFill>
                  <a:srgbClr val="000000"/>
                </a:solidFill>
              </a:rPr>
              <a:t>DIAPOSITIVA</a:t>
            </a:r>
            <a:r>
              <a:rPr lang="en-US" altLang="en-US" b="1" u="sng" dirty="0">
                <a:solidFill>
                  <a:srgbClr val="000000"/>
                </a:solidFill>
              </a:rPr>
              <a:t>:</a:t>
            </a:r>
          </a:p>
          <a:p>
            <a:pPr>
              <a:spcBef>
                <a:spcPct val="0"/>
              </a:spcBef>
            </a:pPr>
            <a:endParaRPr lang="en-US" altLang="en-US" b="1" u="sng" dirty="0">
              <a:solidFill>
                <a:srgbClr val="000000"/>
              </a:solidFill>
            </a:endParaRPr>
          </a:p>
          <a:p>
            <a:pPr>
              <a:spcBef>
                <a:spcPct val="0"/>
              </a:spcBef>
            </a:pPr>
            <a:r>
              <a:rPr lang="en-US" altLang="en-US" dirty="0">
                <a:solidFill>
                  <a:srgbClr val="000000"/>
                </a:solidFill>
              </a:rPr>
              <a:t>N/C</a:t>
            </a:r>
          </a:p>
        </p:txBody>
      </p:sp>
      <p:sp>
        <p:nvSpPr>
          <p:cNvPr id="24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091BC95A-10A7-4CFE-948B-DB502904DDB0}" type="slidenum">
              <a:rPr lang="en-US" altLang="en-US" sz="1200">
                <a:solidFill>
                  <a:srgbClr val="000000"/>
                </a:solidFill>
              </a:rPr>
              <a:pPr defTabSz="712788" fontAlgn="base">
                <a:spcBef>
                  <a:spcPct val="0"/>
                </a:spcBef>
                <a:spcAft>
                  <a:spcPct val="0"/>
                </a:spcAft>
                <a:buSzPct val="100000"/>
              </a:pPr>
              <a:t>13</a:t>
            </a:fld>
            <a:endParaRPr lang="en-US" altLang="en-US" sz="1200">
              <a:solidFill>
                <a:srgbClr val="000000"/>
              </a:solidFill>
            </a:endParaRPr>
          </a:p>
        </p:txBody>
      </p:sp>
    </p:spTree>
    <p:extLst>
      <p:ext uri="{BB962C8B-B14F-4D97-AF65-F5344CB8AC3E}">
        <p14:creationId xmlns:p14="http://schemas.microsoft.com/office/powerpoint/2010/main" val="1888359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29372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174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174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174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174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a:solidFill>
                  <a:srgbClr val="000000"/>
                </a:solidFill>
              </a:rPr>
              <a:t>GUIÓN DE MUESTRA:</a:t>
            </a:r>
          </a:p>
          <a:p>
            <a:pPr>
              <a:spcBef>
                <a:spcPct val="0"/>
              </a:spcBef>
            </a:pPr>
            <a:endParaRPr lang="en-US" altLang="en-US" b="1" u="sng">
              <a:solidFill>
                <a:srgbClr val="000000"/>
              </a:solidFill>
            </a:endParaRPr>
          </a:p>
          <a:p>
            <a:pPr>
              <a:spcBef>
                <a:spcPct val="0"/>
              </a:spcBef>
            </a:pPr>
            <a:r>
              <a:rPr lang="en-US" altLang="en-US">
                <a:solidFill>
                  <a:srgbClr val="000000"/>
                </a:solidFill>
              </a:rPr>
              <a:t>“¿En qué piensan cuando escuchan las palabras ‘código’ y ‘escribir código’? ¿Se tratará de un secreto, algo sobre un código secreto? ¿Qué tipo de personas creen ustedes que escriben código? ¡Dejen volar la imaginación!”</a:t>
            </a:r>
          </a:p>
          <a:p>
            <a:pPr>
              <a:spcBef>
                <a:spcPct val="0"/>
              </a:spcBef>
            </a:pPr>
            <a:endParaRPr lang="en-US" altLang="en-US">
              <a:solidFill>
                <a:srgbClr val="000000"/>
              </a:solidFill>
            </a:endParaRPr>
          </a:p>
          <a:p>
            <a:pPr>
              <a:spcBef>
                <a:spcPct val="0"/>
              </a:spcBef>
            </a:pPr>
            <a:r>
              <a:rPr lang="en-US" altLang="en-US" b="1" u="sng">
                <a:solidFill>
                  <a:srgbClr val="000000"/>
                </a:solidFill>
              </a:rPr>
              <a:t>OBJETIVO DE LA DIAPOSITIVA:</a:t>
            </a:r>
            <a:r>
              <a:rPr lang="en-US" altLang="en-US">
                <a:solidFill>
                  <a:srgbClr val="000000"/>
                </a:solidFill>
              </a:rPr>
              <a:t> </a:t>
            </a:r>
          </a:p>
          <a:p>
            <a:pPr>
              <a:spcBef>
                <a:spcPct val="0"/>
              </a:spcBef>
            </a:pPr>
            <a:endParaRPr lang="en-US" altLang="en-US">
              <a:solidFill>
                <a:srgbClr val="000000"/>
              </a:solidFill>
            </a:endParaRPr>
          </a:p>
          <a:p>
            <a:pPr>
              <a:spcBef>
                <a:spcPct val="0"/>
              </a:spcBef>
            </a:pPr>
            <a:r>
              <a:rPr lang="en-US" altLang="en-US">
                <a:solidFill>
                  <a:srgbClr val="000000"/>
                </a:solidFill>
              </a:rPr>
              <a:t>Esta diapositiva debe servir para romper el hielo.</a:t>
            </a:r>
          </a:p>
          <a:p>
            <a:pPr>
              <a:spcBef>
                <a:spcPct val="0"/>
              </a:spcBef>
            </a:pPr>
            <a:endParaRPr lang="en-US" altLang="en-US">
              <a:solidFill>
                <a:srgbClr val="000000"/>
              </a:solidFill>
            </a:endParaRPr>
          </a:p>
          <a:p>
            <a:pPr>
              <a:spcBef>
                <a:spcPct val="0"/>
              </a:spcBef>
            </a:pPr>
            <a:r>
              <a:rPr lang="en-US" altLang="en-US">
                <a:solidFill>
                  <a:srgbClr val="000000"/>
                </a:solidFill>
              </a:rPr>
              <a:t>Es muy probable que los niños no tengan la respuesta correcta para esta pregunta; sin embargo, el objetivo de estas preguntas es comenzar un debate en la sala y conocer los conceptos previos que los jóvenes pueden tener sobre la escritura de código. Asegúrese de que se trate de una conversación divertida. El no conocer las respuestas no constituye un problema, a diferencia de un “cuestionario sorpresa” con preguntas y respuestas definidas. En la siguiente diapositiva, corregiremos cualquier noción errada que tengan los participantes acerca de la escritura de código antes de comenzar con los tutoriales. </a:t>
            </a:r>
          </a:p>
          <a:p>
            <a:pPr>
              <a:spcBef>
                <a:spcPct val="0"/>
              </a:spcBef>
            </a:pPr>
            <a:endParaRPr lang="en-US" altLang="en-US">
              <a:solidFill>
                <a:srgbClr val="000000"/>
              </a:solidFill>
            </a:endParaRPr>
          </a:p>
          <a:p>
            <a:pPr>
              <a:spcBef>
                <a:spcPct val="0"/>
              </a:spcBef>
            </a:pPr>
            <a:r>
              <a:rPr lang="en-US" altLang="en-US" b="1" u="sng">
                <a:solidFill>
                  <a:srgbClr val="000000"/>
                </a:solidFill>
              </a:rPr>
              <a:t>INSTRUCCIONES PARA LAS IMÁGENES DE ESTA DIAPOSITIVA:</a:t>
            </a:r>
          </a:p>
          <a:p>
            <a:pPr>
              <a:spcBef>
                <a:spcPct val="0"/>
              </a:spcBef>
            </a:pPr>
            <a:endParaRPr lang="en-US" altLang="en-US" b="1" u="sng">
              <a:solidFill>
                <a:srgbClr val="000000"/>
              </a:solidFill>
            </a:endParaRPr>
          </a:p>
          <a:p>
            <a:pPr>
              <a:spcBef>
                <a:spcPct val="0"/>
              </a:spcBef>
            </a:pPr>
            <a:r>
              <a:rPr lang="en-US" altLang="en-US">
                <a:solidFill>
                  <a:srgbClr val="000000"/>
                </a:solidFill>
              </a:rPr>
              <a:t>N/C</a:t>
            </a:r>
          </a:p>
        </p:txBody>
      </p:sp>
      <p:sp>
        <p:nvSpPr>
          <p:cNvPr id="102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5B8564CC-4178-4B5A-8D99-1C168734435D}" type="slidenum">
              <a:rPr lang="en-US" altLang="en-US" sz="1200">
                <a:solidFill>
                  <a:srgbClr val="000000"/>
                </a:solidFill>
              </a:rPr>
              <a:pPr defTabSz="712788" fontAlgn="base">
                <a:spcBef>
                  <a:spcPct val="0"/>
                </a:spcBef>
                <a:spcAft>
                  <a:spcPct val="0"/>
                </a:spcAft>
                <a:buSzPct val="100000"/>
              </a:pPr>
              <a:t>6</a:t>
            </a:fld>
            <a:endParaRPr lang="en-US" altLang="en-US" sz="1200">
              <a:solidFill>
                <a:srgbClr val="000000"/>
              </a:solidFill>
            </a:endParaRPr>
          </a:p>
        </p:txBody>
      </p:sp>
    </p:spTree>
    <p:extLst>
      <p:ext uri="{BB962C8B-B14F-4D97-AF65-F5344CB8AC3E}">
        <p14:creationId xmlns:p14="http://schemas.microsoft.com/office/powerpoint/2010/main" val="602663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a:solidFill>
                  <a:srgbClr val="000000"/>
                </a:solidFill>
              </a:rPr>
              <a:t>GUIÓN DE MUESTRA:</a:t>
            </a:r>
          </a:p>
          <a:p>
            <a:pPr>
              <a:spcBef>
                <a:spcPct val="0"/>
              </a:spcBef>
            </a:pPr>
            <a:endParaRPr lang="en-US" altLang="en-US" b="1" u="sng">
              <a:solidFill>
                <a:srgbClr val="000000"/>
              </a:solidFill>
            </a:endParaRPr>
          </a:p>
          <a:p>
            <a:pPr>
              <a:spcBef>
                <a:spcPct val="0"/>
              </a:spcBef>
            </a:pPr>
            <a:r>
              <a:rPr lang="en-US" altLang="en-US">
                <a:solidFill>
                  <a:srgbClr val="000000"/>
                </a:solidFill>
              </a:rPr>
              <a:t>“Ahora, hablemos sobre lo que </a:t>
            </a:r>
            <a:r>
              <a:rPr lang="en-US" altLang="en-US" i="1">
                <a:solidFill>
                  <a:srgbClr val="000000"/>
                </a:solidFill>
              </a:rPr>
              <a:t>realmente </a:t>
            </a:r>
            <a:r>
              <a:rPr lang="en-US" altLang="en-US">
                <a:solidFill>
                  <a:srgbClr val="000000"/>
                </a:solidFill>
              </a:rPr>
              <a:t>significa escribir código”.</a:t>
            </a:r>
          </a:p>
          <a:p>
            <a:pPr>
              <a:spcBef>
                <a:spcPct val="0"/>
              </a:spcBef>
            </a:pPr>
            <a:endParaRPr lang="en-US" altLang="en-US">
              <a:solidFill>
                <a:srgbClr val="000000"/>
              </a:solidFill>
            </a:endParaRPr>
          </a:p>
          <a:p>
            <a:pPr>
              <a:spcBef>
                <a:spcPct val="0"/>
              </a:spcBef>
            </a:pPr>
            <a:r>
              <a:rPr lang="en-US" altLang="en-US" b="1" u="sng">
                <a:solidFill>
                  <a:srgbClr val="000000"/>
                </a:solidFill>
              </a:rPr>
              <a:t>OBJETIVO DE LA DIAPOSITIVA:</a:t>
            </a:r>
          </a:p>
          <a:p>
            <a:pPr>
              <a:spcBef>
                <a:spcPct val="0"/>
              </a:spcBef>
            </a:pPr>
            <a:endParaRPr lang="en-US" altLang="en-US" b="1" u="sng">
              <a:solidFill>
                <a:srgbClr val="000000"/>
              </a:solidFill>
            </a:endParaRPr>
          </a:p>
          <a:p>
            <a:pPr>
              <a:spcBef>
                <a:spcPct val="0"/>
              </a:spcBef>
            </a:pPr>
            <a:r>
              <a:rPr lang="en-US" altLang="en-US">
                <a:solidFill>
                  <a:srgbClr val="000000"/>
                </a:solidFill>
              </a:rPr>
              <a:t>El objetivo de las diapositivas 5 a 7 es explicar qué es escribir código, de una forma sencilla de entender.</a:t>
            </a:r>
          </a:p>
          <a:p>
            <a:pPr>
              <a:spcBef>
                <a:spcPct val="0"/>
              </a:spcBef>
            </a:pPr>
            <a:endParaRPr lang="en-US" altLang="en-US">
              <a:solidFill>
                <a:srgbClr val="000000"/>
              </a:solidFill>
            </a:endParaRPr>
          </a:p>
          <a:p>
            <a:pPr>
              <a:spcBef>
                <a:spcPct val="0"/>
              </a:spcBef>
            </a:pPr>
            <a:r>
              <a:rPr lang="en-US" altLang="en-US" b="1" u="sng">
                <a:solidFill>
                  <a:srgbClr val="000000"/>
                </a:solidFill>
              </a:rPr>
              <a:t>INSTRUCCIONES PARA LAS IMÁGENES DE ESTA DIAPOSITIVA:</a:t>
            </a:r>
          </a:p>
          <a:p>
            <a:pPr>
              <a:spcBef>
                <a:spcPct val="0"/>
              </a:spcBef>
            </a:pPr>
            <a:endParaRPr lang="en-US" altLang="en-US" b="1" u="sng">
              <a:solidFill>
                <a:srgbClr val="000000"/>
              </a:solidFill>
            </a:endParaRPr>
          </a:p>
          <a:p>
            <a:pPr>
              <a:spcBef>
                <a:spcPct val="0"/>
              </a:spcBef>
            </a:pPr>
            <a:r>
              <a:rPr lang="en-US" altLang="en-US">
                <a:solidFill>
                  <a:srgbClr val="000000"/>
                </a:solidFill>
              </a:rPr>
              <a:t>N/C</a:t>
            </a:r>
          </a:p>
        </p:txBody>
      </p:sp>
      <p:sp>
        <p:nvSpPr>
          <p:cNvPr id="122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89ACFB5B-F1FF-4338-A610-15D75D777AC3}" type="slidenum">
              <a:rPr lang="en-US" altLang="en-US" sz="1200">
                <a:solidFill>
                  <a:srgbClr val="000000"/>
                </a:solidFill>
              </a:rPr>
              <a:pPr defTabSz="712788" fontAlgn="base">
                <a:spcBef>
                  <a:spcPct val="0"/>
                </a:spcBef>
                <a:spcAft>
                  <a:spcPct val="0"/>
                </a:spcAft>
                <a:buSzPct val="100000"/>
              </a:pPr>
              <a:t>7</a:t>
            </a:fld>
            <a:endParaRPr lang="en-US" altLang="en-US" sz="1200">
              <a:solidFill>
                <a:srgbClr val="000000"/>
              </a:solidFill>
            </a:endParaRPr>
          </a:p>
        </p:txBody>
      </p:sp>
    </p:spTree>
    <p:extLst>
      <p:ext uri="{BB962C8B-B14F-4D97-AF65-F5344CB8AC3E}">
        <p14:creationId xmlns:p14="http://schemas.microsoft.com/office/powerpoint/2010/main" val="4131300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a:solidFill>
                  <a:srgbClr val="000000"/>
                </a:solidFill>
              </a:rPr>
              <a:t>GUIÓN DE MUESTRA:</a:t>
            </a:r>
          </a:p>
          <a:p>
            <a:pPr>
              <a:spcBef>
                <a:spcPct val="0"/>
              </a:spcBef>
            </a:pPr>
            <a:endParaRPr lang="en-US" altLang="en-US" b="1" u="sng">
              <a:solidFill>
                <a:srgbClr val="000000"/>
              </a:solidFill>
            </a:endParaRPr>
          </a:p>
          <a:p>
            <a:pPr>
              <a:spcBef>
                <a:spcPct val="0"/>
              </a:spcBef>
            </a:pPr>
            <a:r>
              <a:rPr lang="en-US" altLang="en-US">
                <a:solidFill>
                  <a:srgbClr val="000000"/>
                </a:solidFill>
              </a:rPr>
              <a:t>“La escritura de código o programación es el lenguaje que utilizan las personas para darles instrucciones a dispositivos tecnológicos,</a:t>
            </a:r>
            <a:r>
              <a:rPr lang="en-US" altLang="en-US">
                <a:solidFill>
                  <a:srgbClr val="000000"/>
                </a:solidFill>
                <a:latin typeface="Segoe Pro Light"/>
                <a:ea typeface="Segoe Pro Light"/>
                <a:cs typeface="Segoe Pro Light"/>
              </a:rPr>
              <a:t>las computadoras no entienden inglés, así que, si le piden en inglés a una computadora que haga algo, no sabrá qué hacer”.</a:t>
            </a:r>
          </a:p>
          <a:p>
            <a:pPr>
              <a:spcBef>
                <a:spcPct val="0"/>
              </a:spcBef>
            </a:pPr>
            <a:endParaRPr lang="en-US" altLang="en-US">
              <a:solidFill>
                <a:srgbClr val="000000"/>
              </a:solidFill>
              <a:latin typeface="Segoe Pro Light"/>
              <a:ea typeface="Segoe Pro Light"/>
              <a:cs typeface="Segoe Pro Light"/>
            </a:endParaRPr>
          </a:p>
          <a:p>
            <a:pPr>
              <a:spcBef>
                <a:spcPct val="0"/>
              </a:spcBef>
            </a:pPr>
            <a:r>
              <a:rPr lang="en-US" altLang="en-US" b="1" u="sng">
                <a:solidFill>
                  <a:srgbClr val="000000"/>
                </a:solidFill>
                <a:ea typeface="Segoe Pro Light"/>
                <a:cs typeface="Segoe Pro Light"/>
              </a:rPr>
              <a:t>OBJETIVO DE LA DIAPOSITIVA:</a:t>
            </a:r>
          </a:p>
          <a:p>
            <a:pPr>
              <a:spcBef>
                <a:spcPct val="0"/>
              </a:spcBef>
            </a:pPr>
            <a:endParaRPr lang="en-US" altLang="en-US" b="1" u="sng">
              <a:solidFill>
                <a:srgbClr val="000000"/>
              </a:solidFill>
              <a:ea typeface="Segoe Pro Light"/>
              <a:cs typeface="Segoe Pro Light"/>
            </a:endParaRPr>
          </a:p>
          <a:p>
            <a:pPr>
              <a:spcBef>
                <a:spcPct val="0"/>
              </a:spcBef>
            </a:pPr>
            <a:r>
              <a:rPr lang="en-US" altLang="en-US">
                <a:solidFill>
                  <a:srgbClr val="000000"/>
                </a:solidFill>
                <a:ea typeface="Segoe Pro Light"/>
                <a:cs typeface="Segoe Pro Light"/>
              </a:rPr>
              <a:t>El objetivo de las diapositivas 5 a 11 es explicar qué es escribir código, de una forma sencilla de entender.</a:t>
            </a:r>
          </a:p>
          <a:p>
            <a:pPr>
              <a:spcBef>
                <a:spcPct val="0"/>
              </a:spcBef>
            </a:pPr>
            <a:endParaRPr lang="en-US" altLang="en-US">
              <a:solidFill>
                <a:srgbClr val="000000"/>
              </a:solidFill>
              <a:ea typeface="Segoe Pro Light"/>
              <a:cs typeface="Segoe Pro Light"/>
            </a:endParaRPr>
          </a:p>
          <a:p>
            <a:pPr>
              <a:spcBef>
                <a:spcPct val="0"/>
              </a:spcBef>
            </a:pPr>
            <a:r>
              <a:rPr lang="en-US" altLang="en-US" b="1" u="sng">
                <a:solidFill>
                  <a:srgbClr val="000000"/>
                </a:solidFill>
                <a:ea typeface="Segoe Pro Light"/>
                <a:cs typeface="Segoe Pro Light"/>
              </a:rPr>
              <a:t>INSTRUCCIONES PARA LAS IMÁGENES DE ESTA DIAPOSITIVA:</a:t>
            </a:r>
          </a:p>
          <a:p>
            <a:pPr>
              <a:spcBef>
                <a:spcPct val="0"/>
              </a:spcBef>
            </a:pPr>
            <a:endParaRPr lang="en-US" altLang="en-US" b="1" u="sng">
              <a:solidFill>
                <a:srgbClr val="000000"/>
              </a:solidFill>
              <a:ea typeface="Segoe Pro Light"/>
              <a:cs typeface="Segoe Pro Light"/>
            </a:endParaRPr>
          </a:p>
          <a:p>
            <a:pPr>
              <a:spcBef>
                <a:spcPct val="0"/>
              </a:spcBef>
            </a:pPr>
            <a:r>
              <a:rPr lang="en-US" altLang="en-US">
                <a:solidFill>
                  <a:srgbClr val="000000"/>
                </a:solidFill>
                <a:ea typeface="Segoe Pro Light"/>
                <a:cs typeface="Segoe Pro Light"/>
              </a:rPr>
              <a:t>N/C</a:t>
            </a:r>
          </a:p>
        </p:txBody>
      </p:sp>
      <p:sp>
        <p:nvSpPr>
          <p:cNvPr id="143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F76BFC59-A1FA-416E-8353-DD374EBB2867}" type="slidenum">
              <a:rPr lang="en-US" altLang="en-US" sz="1200">
                <a:solidFill>
                  <a:srgbClr val="000000"/>
                </a:solidFill>
              </a:rPr>
              <a:pPr defTabSz="712788" fontAlgn="base">
                <a:spcBef>
                  <a:spcPct val="0"/>
                </a:spcBef>
                <a:spcAft>
                  <a:spcPct val="0"/>
                </a:spcAft>
                <a:buSzPct val="100000"/>
              </a:pPr>
              <a:t>8</a:t>
            </a:fld>
            <a:endParaRPr lang="en-US" altLang="en-US" sz="1200">
              <a:solidFill>
                <a:srgbClr val="000000"/>
              </a:solidFill>
            </a:endParaRPr>
          </a:p>
        </p:txBody>
      </p:sp>
    </p:spTree>
    <p:extLst>
      <p:ext uri="{BB962C8B-B14F-4D97-AF65-F5344CB8AC3E}">
        <p14:creationId xmlns:p14="http://schemas.microsoft.com/office/powerpoint/2010/main" val="2004324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u="sng">
                <a:solidFill>
                  <a:srgbClr val="000000"/>
                </a:solidFill>
              </a:rPr>
              <a:t>GUIÓN DE MUESTRA:</a:t>
            </a:r>
          </a:p>
          <a:p>
            <a:pPr>
              <a:spcBef>
                <a:spcPct val="0"/>
              </a:spcBef>
            </a:pPr>
            <a:endParaRPr lang="en-US" altLang="en-US" b="1" u="sng">
              <a:solidFill>
                <a:srgbClr val="000000"/>
              </a:solidFill>
            </a:endParaRPr>
          </a:p>
          <a:p>
            <a:pPr>
              <a:spcBef>
                <a:spcPct val="0"/>
              </a:spcBef>
            </a:pPr>
            <a:r>
              <a:rPr lang="en-US" altLang="en-US">
                <a:solidFill>
                  <a:srgbClr val="000000"/>
                </a:solidFill>
              </a:rPr>
              <a:t>“Para poder comunicarnos con las computadoras, necesitamos darles órdenes en un idioma que ellas entiendan. ¡Este idioma es el código!” </a:t>
            </a:r>
          </a:p>
          <a:p>
            <a:pPr>
              <a:spcBef>
                <a:spcPct val="0"/>
              </a:spcBef>
            </a:pPr>
            <a:endParaRPr lang="en-US" altLang="en-US">
              <a:solidFill>
                <a:srgbClr val="000000"/>
              </a:solidFill>
            </a:endParaRPr>
          </a:p>
          <a:p>
            <a:pPr>
              <a:spcBef>
                <a:spcPct val="0"/>
              </a:spcBef>
            </a:pPr>
            <a:r>
              <a:rPr lang="en-US" altLang="en-US" b="1" u="sng">
                <a:solidFill>
                  <a:srgbClr val="000000"/>
                </a:solidFill>
              </a:rPr>
              <a:t>OBJETIVO DE LA DIAPOSITIVA:</a:t>
            </a:r>
          </a:p>
          <a:p>
            <a:pPr>
              <a:spcBef>
                <a:spcPct val="0"/>
              </a:spcBef>
            </a:pPr>
            <a:endParaRPr lang="en-US" altLang="en-US" b="1" u="sng">
              <a:solidFill>
                <a:srgbClr val="000000"/>
              </a:solidFill>
            </a:endParaRPr>
          </a:p>
          <a:p>
            <a:pPr>
              <a:spcBef>
                <a:spcPct val="0"/>
              </a:spcBef>
            </a:pPr>
            <a:r>
              <a:rPr lang="en-US" altLang="en-US">
                <a:solidFill>
                  <a:srgbClr val="000000"/>
                </a:solidFill>
              </a:rPr>
              <a:t>El objetivo de las diapositivas 5 a 11 es explicar qué es escribir código, de una forma sencilla de entender.</a:t>
            </a:r>
          </a:p>
          <a:p>
            <a:pPr>
              <a:spcBef>
                <a:spcPct val="0"/>
              </a:spcBef>
            </a:pPr>
            <a:endParaRPr lang="en-US" altLang="en-US">
              <a:solidFill>
                <a:srgbClr val="000000"/>
              </a:solidFill>
            </a:endParaRPr>
          </a:p>
          <a:p>
            <a:pPr>
              <a:spcBef>
                <a:spcPct val="0"/>
              </a:spcBef>
            </a:pPr>
            <a:r>
              <a:rPr lang="en-US" altLang="en-US" b="1" u="sng">
                <a:solidFill>
                  <a:srgbClr val="000000"/>
                </a:solidFill>
              </a:rPr>
              <a:t>INSTRUCCIONES PARA LAS IMÁGENES DE ESTA DIAPOSITIVA:</a:t>
            </a:r>
          </a:p>
          <a:p>
            <a:pPr>
              <a:spcBef>
                <a:spcPct val="0"/>
              </a:spcBef>
            </a:pPr>
            <a:endParaRPr lang="en-US" altLang="en-US" b="1" u="sng">
              <a:solidFill>
                <a:srgbClr val="000000"/>
              </a:solidFill>
            </a:endParaRPr>
          </a:p>
          <a:p>
            <a:pPr>
              <a:spcBef>
                <a:spcPct val="0"/>
              </a:spcBef>
            </a:pPr>
            <a:r>
              <a:rPr lang="en-US" altLang="en-US">
                <a:solidFill>
                  <a:srgbClr val="000000"/>
                </a:solidFill>
              </a:rPr>
              <a:t>N/C</a:t>
            </a:r>
          </a:p>
        </p:txBody>
      </p:sp>
      <p:sp>
        <p:nvSpPr>
          <p:cNvPr id="163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defTabSz="712788" fontAlgn="base">
              <a:spcBef>
                <a:spcPct val="0"/>
              </a:spcBef>
              <a:spcAft>
                <a:spcPct val="0"/>
              </a:spcAft>
              <a:buSzPct val="100000"/>
            </a:pPr>
            <a:fld id="{E82530CD-1C59-467E-AF9B-01F3E1E3569D}" type="slidenum">
              <a:rPr lang="en-US" altLang="en-US" sz="1200">
                <a:solidFill>
                  <a:srgbClr val="000000"/>
                </a:solidFill>
              </a:rPr>
              <a:pPr defTabSz="712788" fontAlgn="base">
                <a:spcBef>
                  <a:spcPct val="0"/>
                </a:spcBef>
                <a:spcAft>
                  <a:spcPct val="0"/>
                </a:spcAft>
                <a:buSzPct val="100000"/>
              </a:pPr>
              <a:t>9</a:t>
            </a:fld>
            <a:endParaRPr lang="en-US" altLang="en-US" sz="1200">
              <a:solidFill>
                <a:srgbClr val="000000"/>
              </a:solidFill>
            </a:endParaRPr>
          </a:p>
        </p:txBody>
      </p:sp>
    </p:spTree>
    <p:extLst>
      <p:ext uri="{BB962C8B-B14F-4D97-AF65-F5344CB8AC3E}">
        <p14:creationId xmlns:p14="http://schemas.microsoft.com/office/powerpoint/2010/main" val="2313638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Shape 16"/>
        <p:cNvGrpSpPr/>
        <p:nvPr/>
      </p:nvGrpSpPr>
      <p:grpSpPr>
        <a:xfrm>
          <a:off x="0" y="0"/>
          <a:ext cx="0" cy="0"/>
          <a:chOff x="0" y="0"/>
          <a:chExt cx="0" cy="0"/>
        </a:xfrm>
      </p:grpSpPr>
      <p:sp>
        <p:nvSpPr>
          <p:cNvPr id="17" name="Shape 17"/>
          <p:cNvSpPr txBox="1">
            <a:spLocks noGrp="1"/>
          </p:cNvSpPr>
          <p:nvPr>
            <p:ph type="ctrTitle"/>
          </p:nvPr>
        </p:nvSpPr>
        <p:spPr>
          <a:xfrm>
            <a:off x="914400" y="2130425"/>
            <a:ext cx="10363200" cy="1470024"/>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sz="4400" b="0" i="0" u="none" strike="noStrike" cap="none" baseline="0">
                <a:solidFill>
                  <a:schemeClr val="dk1"/>
                </a:solidFill>
                <a:latin typeface="Calibri"/>
                <a:ea typeface="Calibri"/>
                <a:cs typeface="Calibri"/>
                <a:sym typeface="Calibri"/>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18" name="Shape 18"/>
          <p:cNvSpPr txBox="1">
            <a:spLocks noGrp="1"/>
          </p:cNvSpPr>
          <p:nvPr>
            <p:ph type="subTitle" idx="1"/>
          </p:nvPr>
        </p:nvSpPr>
        <p:spPr>
          <a:xfrm>
            <a:off x="1828801" y="3886200"/>
            <a:ext cx="8534399" cy="1752600"/>
          </a:xfrm>
          <a:prstGeom prst="rect">
            <a:avLst/>
          </a:prstGeom>
          <a:noFill/>
          <a:ln>
            <a:noFill/>
          </a:ln>
        </p:spPr>
        <p:txBody>
          <a:bodyPr lIns="91425" tIns="91425" rIns="91425" bIns="91425" anchor="t" anchorCtr="0"/>
          <a:lstStyle>
            <a:lvl1pPr marL="0" marR="0" indent="0" algn="ctr" rtl="0">
              <a:spcBef>
                <a:spcPts val="640"/>
              </a:spcBef>
              <a:buClr>
                <a:srgbClr val="888888"/>
              </a:buClr>
              <a:buFont typeface="Calibri"/>
              <a:buNone/>
              <a:defRPr sz="3200" b="0" i="0" u="none" strike="noStrike" cap="none" baseline="0">
                <a:solidFill>
                  <a:srgbClr val="888888"/>
                </a:solidFill>
                <a:latin typeface="Calibri"/>
                <a:ea typeface="Calibri"/>
                <a:cs typeface="Calibri"/>
                <a:sym typeface="Calibri"/>
              </a:defRPr>
            </a:lvl1pPr>
            <a:lvl2pPr marL="457200" marR="0" indent="0" algn="ctr" rtl="0">
              <a:spcBef>
                <a:spcPts val="560"/>
              </a:spcBef>
              <a:buClr>
                <a:srgbClr val="888888"/>
              </a:buClr>
              <a:buFont typeface="Calibri"/>
              <a:buNone/>
              <a:defRPr sz="2800" b="0" i="0" u="none" strike="noStrike" cap="none" baseline="0">
                <a:solidFill>
                  <a:srgbClr val="888888"/>
                </a:solidFill>
                <a:latin typeface="Calibri"/>
                <a:ea typeface="Calibri"/>
                <a:cs typeface="Calibri"/>
                <a:sym typeface="Calibri"/>
              </a:defRPr>
            </a:lvl2pPr>
            <a:lvl3pPr marL="914400" marR="0" indent="0" algn="ctr" rtl="0">
              <a:spcBef>
                <a:spcPts val="480"/>
              </a:spcBef>
              <a:buClr>
                <a:srgbClr val="888888"/>
              </a:buClr>
              <a:buFont typeface="Calibri"/>
              <a:buNone/>
              <a:defRPr sz="2400" b="0" i="0" u="none" strike="noStrike" cap="none" baseline="0">
                <a:solidFill>
                  <a:srgbClr val="888888"/>
                </a:solidFill>
                <a:latin typeface="Calibri"/>
                <a:ea typeface="Calibri"/>
                <a:cs typeface="Calibri"/>
                <a:sym typeface="Calibri"/>
              </a:defRPr>
            </a:lvl3pPr>
            <a:lvl4pPr marL="13716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4pPr>
            <a:lvl5pPr marL="18288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5pPr>
            <a:lvl6pPr marL="22860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6pPr>
            <a:lvl7pPr marL="27432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7pPr>
            <a:lvl8pPr marL="32004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8pPr>
            <a:lvl9pPr marL="3657600" marR="0" indent="0" algn="ctr" rtl="0">
              <a:spcBef>
                <a:spcPts val="400"/>
              </a:spcBef>
              <a:buClr>
                <a:srgbClr val="888888"/>
              </a:buClr>
              <a:buFont typeface="Calibri"/>
              <a:buNone/>
              <a:defRPr sz="2000" b="0" i="0" u="none" strike="noStrike" cap="none" baseline="0">
                <a:solidFill>
                  <a:srgbClr val="888888"/>
                </a:solidFill>
                <a:latin typeface="Calibri"/>
                <a:ea typeface="Calibri"/>
                <a:cs typeface="Calibri"/>
                <a:sym typeface="Calibri"/>
              </a:defRPr>
            </a:lvl9pPr>
          </a:lstStyle>
          <a:p>
            <a:endParaRPr/>
          </a:p>
        </p:txBody>
      </p:sp>
      <p:sp>
        <p:nvSpPr>
          <p:cNvPr id="19" name="Shape 19"/>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dirty="0"/>
          </a:p>
        </p:txBody>
      </p:sp>
      <p:sp>
        <p:nvSpPr>
          <p:cNvPr id="20" name="Shape 20"/>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21" name="Shape 21"/>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Tx">
  <p:cSld name="Contenido con título">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609601" y="273051"/>
            <a:ext cx="4011084" cy="1162049"/>
          </a:xfrm>
          <a:prstGeom prst="rect">
            <a:avLst/>
          </a:prstGeom>
          <a:noFill/>
          <a:ln>
            <a:noFill/>
          </a:ln>
        </p:spPr>
        <p:txBody>
          <a:bodyPr lIns="91425" tIns="91425" rIns="91425" bIns="91425" anchor="b" anchorCtr="0"/>
          <a:lstStyle>
            <a:lvl1pPr algn="l" rtl="0">
              <a:defRPr sz="2000" b="1"/>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61" name="Shape 61"/>
          <p:cNvSpPr txBox="1">
            <a:spLocks noGrp="1"/>
          </p:cNvSpPr>
          <p:nvPr>
            <p:ph type="body" idx="1"/>
          </p:nvPr>
        </p:nvSpPr>
        <p:spPr>
          <a:xfrm>
            <a:off x="4766733" y="273050"/>
            <a:ext cx="6815667" cy="5853112"/>
          </a:xfrm>
          <a:prstGeom prst="rect">
            <a:avLst/>
          </a:prstGeom>
          <a:noFill/>
          <a:ln>
            <a:noFill/>
          </a:ln>
        </p:spPr>
        <p:txBody>
          <a:bodyPr lIns="91425" tIns="91425" rIns="91425" bIns="91425" anchor="t" anchorCtr="0"/>
          <a:lstStyle>
            <a:lvl1pPr rtl="0">
              <a:defRPr sz="3200"/>
            </a:lvl1pPr>
            <a:lvl2pPr rtl="0">
              <a:defRPr sz="2800"/>
            </a:lvl2pPr>
            <a:lvl3pPr rtl="0">
              <a:defRPr sz="2400"/>
            </a:lvl3pPr>
            <a:lvl4pPr rtl="0">
              <a:defRPr sz="2000"/>
            </a:lvl4pPr>
            <a:lvl5pPr rtl="0">
              <a:defRPr sz="2000"/>
            </a:lvl5pPr>
            <a:lvl6pPr rtl="0">
              <a:defRPr sz="2000"/>
            </a:lvl6pPr>
            <a:lvl7pPr rtl="0">
              <a:defRPr sz="2000"/>
            </a:lvl7pPr>
            <a:lvl8pPr rtl="0">
              <a:defRPr sz="2000"/>
            </a:lvl8pPr>
            <a:lvl9pPr rtl="0">
              <a:defRPr sz="2000"/>
            </a:lvl9pPr>
          </a:lstStyle>
          <a:p>
            <a:endParaRPr/>
          </a:p>
        </p:txBody>
      </p:sp>
      <p:sp>
        <p:nvSpPr>
          <p:cNvPr id="62" name="Shape 62"/>
          <p:cNvSpPr txBox="1">
            <a:spLocks noGrp="1"/>
          </p:cNvSpPr>
          <p:nvPr>
            <p:ph type="body" idx="2"/>
          </p:nvPr>
        </p:nvSpPr>
        <p:spPr>
          <a:xfrm>
            <a:off x="609601" y="1435101"/>
            <a:ext cx="4011084" cy="4691063"/>
          </a:xfrm>
          <a:prstGeom prst="rect">
            <a:avLst/>
          </a:prstGeom>
          <a:noFill/>
          <a:ln>
            <a:noFill/>
          </a:ln>
        </p:spPr>
        <p:txBody>
          <a:bodyPr lIns="91425" tIns="91425" rIns="91425" bIns="91425" anchor="t" anchorCtr="0"/>
          <a:lstStyle>
            <a:lvl1pPr marL="0" indent="0" rtl="0">
              <a:buFont typeface="Calibri"/>
              <a:buNone/>
              <a:defRPr sz="1400"/>
            </a:lvl1pPr>
            <a:lvl2pPr marL="457200" indent="0" rtl="0">
              <a:buFont typeface="Calibri"/>
              <a:buNone/>
              <a:defRPr sz="1200"/>
            </a:lvl2pPr>
            <a:lvl3pPr marL="914400" indent="0" rtl="0">
              <a:buFont typeface="Calibri"/>
              <a:buNone/>
              <a:defRPr sz="1000"/>
            </a:lvl3pPr>
            <a:lvl4pPr marL="1371600" indent="0" rtl="0">
              <a:buFont typeface="Calibri"/>
              <a:buNone/>
              <a:defRPr sz="900"/>
            </a:lvl4pPr>
            <a:lvl5pPr marL="1828800" indent="0" rtl="0">
              <a:buFont typeface="Calibri"/>
              <a:buNone/>
              <a:defRPr sz="900"/>
            </a:lvl5pPr>
            <a:lvl6pPr marL="2286000" indent="0" rtl="0">
              <a:buFont typeface="Calibri"/>
              <a:buNone/>
              <a:defRPr sz="900"/>
            </a:lvl6pPr>
            <a:lvl7pPr marL="2743200" indent="0" rtl="0">
              <a:buFont typeface="Calibri"/>
              <a:buNone/>
              <a:defRPr sz="900"/>
            </a:lvl7pPr>
            <a:lvl8pPr marL="3200400" indent="0" rtl="0">
              <a:buFont typeface="Calibri"/>
              <a:buNone/>
              <a:defRPr sz="900"/>
            </a:lvl8pPr>
            <a:lvl9pPr marL="3657600" indent="0" rtl="0">
              <a:buFont typeface="Calibri"/>
              <a:buNone/>
              <a:defRPr sz="900"/>
            </a:lvl9pPr>
          </a:lstStyle>
          <a:p>
            <a:endParaRPr/>
          </a:p>
        </p:txBody>
      </p:sp>
      <p:sp>
        <p:nvSpPr>
          <p:cNvPr id="63" name="Shape 63"/>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64" name="Shape 64"/>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65" name="Shape 65"/>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cSld name="Imagen con título">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389718" y="4800601"/>
            <a:ext cx="7315199" cy="566737"/>
          </a:xfrm>
          <a:prstGeom prst="rect">
            <a:avLst/>
          </a:prstGeom>
          <a:noFill/>
          <a:ln>
            <a:noFill/>
          </a:ln>
        </p:spPr>
        <p:txBody>
          <a:bodyPr lIns="91425" tIns="91425" rIns="91425" bIns="91425" anchor="b" anchorCtr="0"/>
          <a:lstStyle>
            <a:lvl1pPr algn="l" rtl="0">
              <a:defRPr sz="2000" b="1"/>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68" name="Shape 68"/>
          <p:cNvSpPr>
            <a:spLocks noGrp="1"/>
          </p:cNvSpPr>
          <p:nvPr>
            <p:ph type="pic" idx="2"/>
          </p:nvPr>
        </p:nvSpPr>
        <p:spPr>
          <a:xfrm>
            <a:off x="2389718" y="612775"/>
            <a:ext cx="7315199" cy="4114800"/>
          </a:xfrm>
          <a:prstGeom prst="rect">
            <a:avLst/>
          </a:prstGeom>
          <a:noFill/>
          <a:ln>
            <a:noFill/>
          </a:ln>
        </p:spPr>
        <p:txBody>
          <a:bodyPr lIns="91425" tIns="91425" rIns="91425" bIns="91425" anchor="ctr" anchorCtr="0"/>
          <a:lstStyle>
            <a:lvl1pPr marL="0" marR="0" indent="0" algn="l" rtl="0">
              <a:buClr>
                <a:srgbClr val="888888"/>
              </a:buClr>
              <a:buFont typeface="Calibri"/>
              <a:buNone/>
              <a:defRPr sz="3200" b="0" i="0" u="none" strike="noStrike" cap="none" baseline="0">
                <a:solidFill>
                  <a:srgbClr val="888888"/>
                </a:solidFill>
                <a:latin typeface="Calibri"/>
                <a:ea typeface="Calibri"/>
                <a:cs typeface="Calibri"/>
                <a:sym typeface="Calibri"/>
              </a:defRPr>
            </a:lvl1pPr>
            <a:lvl2pPr marL="457200" marR="0" indent="0" algn="l" rtl="0">
              <a:buClr>
                <a:schemeClr val="dk1"/>
              </a:buClr>
              <a:buFont typeface="Calibri"/>
              <a:buNone/>
              <a:defRPr sz="2800" b="0" i="0" u="none" strike="noStrike" cap="none" baseline="0">
                <a:solidFill>
                  <a:schemeClr val="dk1"/>
                </a:solidFill>
                <a:latin typeface="Calibri"/>
                <a:ea typeface="Calibri"/>
                <a:cs typeface="Calibri"/>
                <a:sym typeface="Calibri"/>
              </a:defRPr>
            </a:lvl2pPr>
            <a:lvl3pPr marL="914400" marR="0" indent="0" algn="l" rtl="0">
              <a:buClr>
                <a:schemeClr val="dk1"/>
              </a:buClr>
              <a:buFont typeface="Calibri"/>
              <a:buNone/>
              <a:defRPr sz="2400" b="0" i="0" u="none" strike="noStrike" cap="none" baseline="0">
                <a:solidFill>
                  <a:schemeClr val="dk1"/>
                </a:solidFill>
                <a:latin typeface="Calibri"/>
                <a:ea typeface="Calibri"/>
                <a:cs typeface="Calibri"/>
                <a:sym typeface="Calibri"/>
              </a:defRPr>
            </a:lvl3pPr>
            <a:lvl4pPr marL="13716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4pPr>
            <a:lvl5pPr marL="18288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5pPr>
            <a:lvl6pPr marL="22860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6pPr>
            <a:lvl7pPr marL="27432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7pPr>
            <a:lvl8pPr marL="32004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8pPr>
            <a:lvl9pPr marL="3657600" marR="0" indent="0" algn="l" rtl="0">
              <a:buClr>
                <a:schemeClr val="dk1"/>
              </a:buClr>
              <a:buFont typeface="Calibri"/>
              <a:buNone/>
              <a:defRPr sz="2000" b="0" i="0" u="none" strike="noStrike" cap="none" baseline="0">
                <a:solidFill>
                  <a:schemeClr val="dk1"/>
                </a:solidFill>
                <a:latin typeface="Calibri"/>
                <a:ea typeface="Calibri"/>
                <a:cs typeface="Calibri"/>
                <a:sym typeface="Calibri"/>
              </a:defRPr>
            </a:lvl9pPr>
          </a:lstStyle>
          <a:p>
            <a:endParaRPr/>
          </a:p>
        </p:txBody>
      </p:sp>
      <p:sp>
        <p:nvSpPr>
          <p:cNvPr id="69" name="Shape 69"/>
          <p:cNvSpPr txBox="1">
            <a:spLocks noGrp="1"/>
          </p:cNvSpPr>
          <p:nvPr>
            <p:ph type="body" idx="1"/>
          </p:nvPr>
        </p:nvSpPr>
        <p:spPr>
          <a:xfrm>
            <a:off x="2389718" y="5367338"/>
            <a:ext cx="7315199" cy="804861"/>
          </a:xfrm>
          <a:prstGeom prst="rect">
            <a:avLst/>
          </a:prstGeom>
          <a:noFill/>
          <a:ln>
            <a:noFill/>
          </a:ln>
        </p:spPr>
        <p:txBody>
          <a:bodyPr lIns="91425" tIns="91425" rIns="91425" bIns="91425" anchor="t" anchorCtr="0"/>
          <a:lstStyle>
            <a:lvl1pPr marL="0" indent="0" rtl="0">
              <a:buFont typeface="Calibri"/>
              <a:buNone/>
              <a:defRPr sz="1400"/>
            </a:lvl1pPr>
            <a:lvl2pPr marL="457200" indent="0" rtl="0">
              <a:buFont typeface="Calibri"/>
              <a:buNone/>
              <a:defRPr sz="1200"/>
            </a:lvl2pPr>
            <a:lvl3pPr marL="914400" indent="0" rtl="0">
              <a:buFont typeface="Calibri"/>
              <a:buNone/>
              <a:defRPr sz="1000"/>
            </a:lvl3pPr>
            <a:lvl4pPr marL="1371600" indent="0" rtl="0">
              <a:buFont typeface="Calibri"/>
              <a:buNone/>
              <a:defRPr sz="900"/>
            </a:lvl4pPr>
            <a:lvl5pPr marL="1828800" indent="0" rtl="0">
              <a:buFont typeface="Calibri"/>
              <a:buNone/>
              <a:defRPr sz="900"/>
            </a:lvl5pPr>
            <a:lvl6pPr marL="2286000" indent="0" rtl="0">
              <a:buFont typeface="Calibri"/>
              <a:buNone/>
              <a:defRPr sz="900"/>
            </a:lvl6pPr>
            <a:lvl7pPr marL="2743200" indent="0" rtl="0">
              <a:buFont typeface="Calibri"/>
              <a:buNone/>
              <a:defRPr sz="900"/>
            </a:lvl7pPr>
            <a:lvl8pPr marL="3200400" indent="0" rtl="0">
              <a:buFont typeface="Calibri"/>
              <a:buNone/>
              <a:defRPr sz="900"/>
            </a:lvl8pPr>
            <a:lvl9pPr marL="3657600" indent="0" rtl="0">
              <a:buFont typeface="Calibri"/>
              <a:buNone/>
              <a:defRPr sz="900"/>
            </a:lvl9pPr>
          </a:lstStyle>
          <a:p>
            <a:endParaRPr/>
          </a:p>
        </p:txBody>
      </p:sp>
      <p:sp>
        <p:nvSpPr>
          <p:cNvPr id="70" name="Shape 70"/>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71" name="Shape 71"/>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72" name="Shape 72"/>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vertTx">
  <p:cSld name="Título y texto vertical">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sz="4400">
                <a:solidFill>
                  <a:schemeClr val="dk1"/>
                </a:solidFill>
                <a:latin typeface="Calibri"/>
                <a:ea typeface="Calibri"/>
                <a:cs typeface="Calibri"/>
                <a:sym typeface="Calibri"/>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75" name="Shape 75"/>
          <p:cNvSpPr txBox="1">
            <a:spLocks noGrp="1"/>
          </p:cNvSpPr>
          <p:nvPr>
            <p:ph type="body" idx="1"/>
          </p:nvPr>
        </p:nvSpPr>
        <p:spPr>
          <a:xfrm rot="5400000">
            <a:off x="3833019" y="-1623218"/>
            <a:ext cx="4525963" cy="10972800"/>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Calibri"/>
              <a:buChar char="•"/>
              <a:defRPr sz="3200">
                <a:solidFill>
                  <a:schemeClr val="dk1"/>
                </a:solidFill>
                <a:latin typeface="Calibri"/>
                <a:ea typeface="Calibri"/>
                <a:cs typeface="Calibri"/>
                <a:sym typeface="Calibri"/>
              </a:defRPr>
            </a:lvl1pPr>
            <a:lvl2pPr marL="742950" indent="-107950" algn="l" rtl="0">
              <a:spcBef>
                <a:spcPts val="560"/>
              </a:spcBef>
              <a:buClr>
                <a:schemeClr val="dk1"/>
              </a:buClr>
              <a:buFont typeface="Calibri"/>
              <a:buChar char="–"/>
              <a:defRPr sz="2800">
                <a:solidFill>
                  <a:schemeClr val="dk1"/>
                </a:solidFill>
                <a:latin typeface="Calibri"/>
                <a:ea typeface="Calibri"/>
                <a:cs typeface="Calibri"/>
                <a:sym typeface="Calibri"/>
              </a:defRPr>
            </a:lvl2pPr>
            <a:lvl3pPr marL="1143000" indent="-76200" algn="l" rtl="0">
              <a:spcBef>
                <a:spcPts val="480"/>
              </a:spcBef>
              <a:buClr>
                <a:schemeClr val="dk1"/>
              </a:buClr>
              <a:buFont typeface="Calibri"/>
              <a:buChar char="•"/>
              <a:defRPr sz="2400">
                <a:solidFill>
                  <a:schemeClr val="dk1"/>
                </a:solidFill>
                <a:latin typeface="Calibri"/>
                <a:ea typeface="Calibri"/>
                <a:cs typeface="Calibri"/>
                <a:sym typeface="Calibri"/>
              </a:defRPr>
            </a:lvl3pPr>
            <a:lvl4pPr marL="1600200" indent="-101600" algn="l" rtl="0">
              <a:spcBef>
                <a:spcPts val="400"/>
              </a:spcBef>
              <a:buClr>
                <a:schemeClr val="dk1"/>
              </a:buClr>
              <a:buFont typeface="Calibri"/>
              <a:buChar char="–"/>
              <a:defRPr sz="2000">
                <a:solidFill>
                  <a:schemeClr val="dk1"/>
                </a:solidFill>
                <a:latin typeface="Calibri"/>
                <a:ea typeface="Calibri"/>
                <a:cs typeface="Calibri"/>
                <a:sym typeface="Calibri"/>
              </a:defRPr>
            </a:lvl4pPr>
            <a:lvl5pPr marL="2057400" indent="-101600" algn="l" rtl="0">
              <a:spcBef>
                <a:spcPts val="400"/>
              </a:spcBef>
              <a:buClr>
                <a:schemeClr val="dk1"/>
              </a:buClr>
              <a:buFont typeface="Calibri"/>
              <a:buChar char="»"/>
              <a:defRPr sz="2000">
                <a:solidFill>
                  <a:schemeClr val="dk1"/>
                </a:solidFill>
                <a:latin typeface="Calibri"/>
                <a:ea typeface="Calibri"/>
                <a:cs typeface="Calibri"/>
                <a:sym typeface="Calibri"/>
              </a:defRPr>
            </a:lvl5pPr>
            <a:lvl6pPr marL="2514600" indent="-101600" algn="l" rtl="0">
              <a:spcBef>
                <a:spcPts val="400"/>
              </a:spcBef>
              <a:buClr>
                <a:schemeClr val="dk1"/>
              </a:buClr>
              <a:buFont typeface="Calibri"/>
              <a:buChar char="•"/>
              <a:defRPr sz="2000">
                <a:solidFill>
                  <a:schemeClr val="dk1"/>
                </a:solidFill>
                <a:latin typeface="Calibri"/>
                <a:ea typeface="Calibri"/>
                <a:cs typeface="Calibri"/>
                <a:sym typeface="Calibri"/>
              </a:defRPr>
            </a:lvl6pPr>
            <a:lvl7pPr marL="2971800" indent="-101600" algn="l" rtl="0">
              <a:spcBef>
                <a:spcPts val="400"/>
              </a:spcBef>
              <a:buClr>
                <a:schemeClr val="dk1"/>
              </a:buClr>
              <a:buFont typeface="Calibri"/>
              <a:buChar char="•"/>
              <a:defRPr sz="2000">
                <a:solidFill>
                  <a:schemeClr val="dk1"/>
                </a:solidFill>
                <a:latin typeface="Calibri"/>
                <a:ea typeface="Calibri"/>
                <a:cs typeface="Calibri"/>
                <a:sym typeface="Calibri"/>
              </a:defRPr>
            </a:lvl7pPr>
            <a:lvl8pPr marL="3429000" indent="-101600" algn="l" rtl="0">
              <a:spcBef>
                <a:spcPts val="400"/>
              </a:spcBef>
              <a:buClr>
                <a:schemeClr val="dk1"/>
              </a:buClr>
              <a:buFont typeface="Calibri"/>
              <a:buChar char="•"/>
              <a:defRPr sz="2000">
                <a:solidFill>
                  <a:schemeClr val="dk1"/>
                </a:solidFill>
                <a:latin typeface="Calibri"/>
                <a:ea typeface="Calibri"/>
                <a:cs typeface="Calibri"/>
                <a:sym typeface="Calibri"/>
              </a:defRPr>
            </a:lvl8pPr>
            <a:lvl9pPr marL="3886200" indent="-101600" algn="l" rtl="0">
              <a:spcBef>
                <a:spcPts val="400"/>
              </a:spcBef>
              <a:buClr>
                <a:schemeClr val="dk1"/>
              </a:buClr>
              <a:buFont typeface="Calibri"/>
              <a:buChar char="•"/>
              <a:defRPr sz="2000">
                <a:solidFill>
                  <a:schemeClr val="dk1"/>
                </a:solidFill>
                <a:latin typeface="Calibri"/>
                <a:ea typeface="Calibri"/>
                <a:cs typeface="Calibri"/>
                <a:sym typeface="Calibri"/>
              </a:defRPr>
            </a:lvl9pPr>
          </a:lstStyle>
          <a:p>
            <a:endParaRPr/>
          </a:p>
        </p:txBody>
      </p:sp>
      <p:sp>
        <p:nvSpPr>
          <p:cNvPr id="76" name="Shape 76"/>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77" name="Shape 77"/>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78" name="Shape 78"/>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cSld name="Título vertical y texto">
    <p:spTree>
      <p:nvGrpSpPr>
        <p:cNvPr id="1" name="Shape 79"/>
        <p:cNvGrpSpPr/>
        <p:nvPr/>
      </p:nvGrpSpPr>
      <p:grpSpPr>
        <a:xfrm>
          <a:off x="0" y="0"/>
          <a:ext cx="0" cy="0"/>
          <a:chOff x="0" y="0"/>
          <a:chExt cx="0" cy="0"/>
        </a:xfrm>
      </p:grpSpPr>
      <p:sp>
        <p:nvSpPr>
          <p:cNvPr id="80" name="Shape 80"/>
          <p:cNvSpPr txBox="1">
            <a:spLocks noGrp="1"/>
          </p:cNvSpPr>
          <p:nvPr>
            <p:ph type="title"/>
          </p:nvPr>
        </p:nvSpPr>
        <p:spPr>
          <a:xfrm rot="5400000">
            <a:off x="7285038" y="1828800"/>
            <a:ext cx="5851525" cy="27432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sz="4400">
                <a:solidFill>
                  <a:schemeClr val="dk1"/>
                </a:solidFill>
                <a:latin typeface="Calibri"/>
                <a:ea typeface="Calibri"/>
                <a:cs typeface="Calibri"/>
                <a:sym typeface="Calibri"/>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81" name="Shape 81"/>
          <p:cNvSpPr txBox="1">
            <a:spLocks noGrp="1"/>
          </p:cNvSpPr>
          <p:nvPr>
            <p:ph type="body" idx="1"/>
          </p:nvPr>
        </p:nvSpPr>
        <p:spPr>
          <a:xfrm rot="5400000">
            <a:off x="1697038" y="-812800"/>
            <a:ext cx="5851525" cy="8026399"/>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Calibri"/>
              <a:buChar char="•"/>
              <a:defRPr sz="3200">
                <a:solidFill>
                  <a:schemeClr val="dk1"/>
                </a:solidFill>
                <a:latin typeface="Calibri"/>
                <a:ea typeface="Calibri"/>
                <a:cs typeface="Calibri"/>
                <a:sym typeface="Calibri"/>
              </a:defRPr>
            </a:lvl1pPr>
            <a:lvl2pPr marL="742950" indent="-107950" algn="l" rtl="0">
              <a:spcBef>
                <a:spcPts val="560"/>
              </a:spcBef>
              <a:buClr>
                <a:schemeClr val="dk1"/>
              </a:buClr>
              <a:buFont typeface="Calibri"/>
              <a:buChar char="–"/>
              <a:defRPr sz="2800">
                <a:solidFill>
                  <a:schemeClr val="dk1"/>
                </a:solidFill>
                <a:latin typeface="Calibri"/>
                <a:ea typeface="Calibri"/>
                <a:cs typeface="Calibri"/>
                <a:sym typeface="Calibri"/>
              </a:defRPr>
            </a:lvl2pPr>
            <a:lvl3pPr marL="1143000" indent="-76200" algn="l" rtl="0">
              <a:spcBef>
                <a:spcPts val="480"/>
              </a:spcBef>
              <a:buClr>
                <a:schemeClr val="dk1"/>
              </a:buClr>
              <a:buFont typeface="Calibri"/>
              <a:buChar char="•"/>
              <a:defRPr sz="2400">
                <a:solidFill>
                  <a:schemeClr val="dk1"/>
                </a:solidFill>
                <a:latin typeface="Calibri"/>
                <a:ea typeface="Calibri"/>
                <a:cs typeface="Calibri"/>
                <a:sym typeface="Calibri"/>
              </a:defRPr>
            </a:lvl3pPr>
            <a:lvl4pPr marL="1600200" indent="-101600" algn="l" rtl="0">
              <a:spcBef>
                <a:spcPts val="400"/>
              </a:spcBef>
              <a:buClr>
                <a:schemeClr val="dk1"/>
              </a:buClr>
              <a:buFont typeface="Calibri"/>
              <a:buChar char="–"/>
              <a:defRPr sz="2000">
                <a:solidFill>
                  <a:schemeClr val="dk1"/>
                </a:solidFill>
                <a:latin typeface="Calibri"/>
                <a:ea typeface="Calibri"/>
                <a:cs typeface="Calibri"/>
                <a:sym typeface="Calibri"/>
              </a:defRPr>
            </a:lvl4pPr>
            <a:lvl5pPr marL="2057400" indent="-101600" algn="l" rtl="0">
              <a:spcBef>
                <a:spcPts val="400"/>
              </a:spcBef>
              <a:buClr>
                <a:schemeClr val="dk1"/>
              </a:buClr>
              <a:buFont typeface="Calibri"/>
              <a:buChar char="»"/>
              <a:defRPr sz="2000">
                <a:solidFill>
                  <a:schemeClr val="dk1"/>
                </a:solidFill>
                <a:latin typeface="Calibri"/>
                <a:ea typeface="Calibri"/>
                <a:cs typeface="Calibri"/>
                <a:sym typeface="Calibri"/>
              </a:defRPr>
            </a:lvl5pPr>
            <a:lvl6pPr marL="2514600" indent="-101600" algn="l" rtl="0">
              <a:spcBef>
                <a:spcPts val="400"/>
              </a:spcBef>
              <a:buClr>
                <a:schemeClr val="dk1"/>
              </a:buClr>
              <a:buFont typeface="Calibri"/>
              <a:buChar char="•"/>
              <a:defRPr sz="2000">
                <a:solidFill>
                  <a:schemeClr val="dk1"/>
                </a:solidFill>
                <a:latin typeface="Calibri"/>
                <a:ea typeface="Calibri"/>
                <a:cs typeface="Calibri"/>
                <a:sym typeface="Calibri"/>
              </a:defRPr>
            </a:lvl6pPr>
            <a:lvl7pPr marL="2971800" indent="-101600" algn="l" rtl="0">
              <a:spcBef>
                <a:spcPts val="400"/>
              </a:spcBef>
              <a:buClr>
                <a:schemeClr val="dk1"/>
              </a:buClr>
              <a:buFont typeface="Calibri"/>
              <a:buChar char="•"/>
              <a:defRPr sz="2000">
                <a:solidFill>
                  <a:schemeClr val="dk1"/>
                </a:solidFill>
                <a:latin typeface="Calibri"/>
                <a:ea typeface="Calibri"/>
                <a:cs typeface="Calibri"/>
                <a:sym typeface="Calibri"/>
              </a:defRPr>
            </a:lvl7pPr>
            <a:lvl8pPr marL="3429000" indent="-101600" algn="l" rtl="0">
              <a:spcBef>
                <a:spcPts val="400"/>
              </a:spcBef>
              <a:buClr>
                <a:schemeClr val="dk1"/>
              </a:buClr>
              <a:buFont typeface="Calibri"/>
              <a:buChar char="•"/>
              <a:defRPr sz="2000">
                <a:solidFill>
                  <a:schemeClr val="dk1"/>
                </a:solidFill>
                <a:latin typeface="Calibri"/>
                <a:ea typeface="Calibri"/>
                <a:cs typeface="Calibri"/>
                <a:sym typeface="Calibri"/>
              </a:defRPr>
            </a:lvl8pPr>
            <a:lvl9pPr marL="3886200" indent="-101600" algn="l" rtl="0">
              <a:spcBef>
                <a:spcPts val="400"/>
              </a:spcBef>
              <a:buClr>
                <a:schemeClr val="dk1"/>
              </a:buClr>
              <a:buFont typeface="Calibri"/>
              <a:buChar char="•"/>
              <a:defRPr sz="2000">
                <a:solidFill>
                  <a:schemeClr val="dk1"/>
                </a:solidFill>
                <a:latin typeface="Calibri"/>
                <a:ea typeface="Calibri"/>
                <a:cs typeface="Calibri"/>
                <a:sym typeface="Calibri"/>
              </a:defRPr>
            </a:lvl9pPr>
          </a:lstStyle>
          <a:p>
            <a:endParaRPr/>
          </a:p>
        </p:txBody>
      </p:sp>
      <p:sp>
        <p:nvSpPr>
          <p:cNvPr id="82" name="Shape 82"/>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83" name="Shape 83"/>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84" name="Shape 84"/>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987CE"/>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sz="4400" b="0" i="0" u="none" strike="noStrike" cap="none" baseline="0">
                <a:solidFill>
                  <a:schemeClr val="dk1"/>
                </a:solidFill>
                <a:latin typeface="Calibri"/>
                <a:ea typeface="Calibri"/>
                <a:cs typeface="Calibri"/>
                <a:sym typeface="Calibri"/>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10" name="Shape 10"/>
          <p:cNvSpPr txBox="1">
            <a:spLocks noGrp="1"/>
          </p:cNvSpPr>
          <p:nvPr>
            <p:ph type="body" idx="1"/>
          </p:nvPr>
        </p:nvSpPr>
        <p:spPr>
          <a:xfrm>
            <a:off x="609600" y="1600201"/>
            <a:ext cx="10972800" cy="4525963"/>
          </a:xfrm>
          <a:prstGeom prst="rect">
            <a:avLst/>
          </a:prstGeom>
          <a:noFill/>
          <a:ln>
            <a:noFill/>
          </a:ln>
        </p:spPr>
        <p:txBody>
          <a:bodyPr lIns="91425" tIns="91425" rIns="91425" bIns="91425" anchor="t" anchorCtr="0"/>
          <a:lstStyle>
            <a:lvl1pPr marL="342900" marR="0" indent="-139700" algn="l" rtl="0">
              <a:spcBef>
                <a:spcPts val="640"/>
              </a:spcBef>
              <a:buClr>
                <a:schemeClr val="dk1"/>
              </a:buClr>
              <a:buFont typeface="Calibri"/>
              <a:buChar char="•"/>
              <a:defRPr sz="3200" b="0" i="0" u="none" strike="noStrike" cap="none" baseline="0">
                <a:solidFill>
                  <a:schemeClr val="dk1"/>
                </a:solidFill>
                <a:latin typeface="Calibri"/>
                <a:ea typeface="Calibri"/>
                <a:cs typeface="Calibri"/>
                <a:sym typeface="Calibri"/>
              </a:defRPr>
            </a:lvl1pPr>
            <a:lvl2pPr marL="742950" marR="0" indent="-107950" algn="l" rtl="0">
              <a:spcBef>
                <a:spcPts val="560"/>
              </a:spcBef>
              <a:buClr>
                <a:schemeClr val="dk1"/>
              </a:buClr>
              <a:buFont typeface="Calibri"/>
              <a:buChar char="–"/>
              <a:defRPr sz="2800" b="0" i="0" u="none" strike="noStrike" cap="none" baseline="0">
                <a:solidFill>
                  <a:schemeClr val="dk1"/>
                </a:solidFill>
                <a:latin typeface="Calibri"/>
                <a:ea typeface="Calibri"/>
                <a:cs typeface="Calibri"/>
                <a:sym typeface="Calibri"/>
              </a:defRPr>
            </a:lvl2pPr>
            <a:lvl3pPr marL="1143000" marR="0" indent="-76200" algn="l" rtl="0">
              <a:spcBef>
                <a:spcPts val="480"/>
              </a:spcBef>
              <a:buClr>
                <a:schemeClr val="dk1"/>
              </a:buClr>
              <a:buFont typeface="Calibri"/>
              <a:buChar char="•"/>
              <a:defRPr sz="2400" b="0" i="0" u="none" strike="noStrike" cap="none" baseline="0">
                <a:solidFill>
                  <a:schemeClr val="dk1"/>
                </a:solidFill>
                <a:latin typeface="Calibri"/>
                <a:ea typeface="Calibri"/>
                <a:cs typeface="Calibri"/>
                <a:sym typeface="Calibri"/>
              </a:defRPr>
            </a:lvl3pPr>
            <a:lvl4pPr marL="16002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4pPr>
            <a:lvl5pPr marL="20574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5pPr>
            <a:lvl6pPr marL="25146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6pPr>
            <a:lvl7pPr marL="29718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7pPr>
            <a:lvl8pPr marL="34290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8pPr>
            <a:lvl9pPr marL="3886200" marR="0" indent="-101600" algn="l" rtl="0">
              <a:spcBef>
                <a:spcPts val="400"/>
              </a:spcBef>
              <a:buClr>
                <a:schemeClr val="dk1"/>
              </a:buClr>
              <a:buFont typeface="Calibri"/>
              <a:buChar char="•"/>
              <a:defRPr sz="2000" b="0" i="0" u="none" strike="noStrike" cap="none" baseline="0">
                <a:solidFill>
                  <a:schemeClr val="dk1"/>
                </a:solidFill>
                <a:latin typeface="Calibri"/>
                <a:ea typeface="Calibri"/>
                <a:cs typeface="Calibri"/>
                <a:sym typeface="Calibri"/>
              </a:defRPr>
            </a:lvl9pPr>
          </a:lstStyle>
          <a:p>
            <a:endParaRPr dirty="0"/>
          </a:p>
        </p:txBody>
      </p:sp>
      <p:sp>
        <p:nvSpPr>
          <p:cNvPr id="11" name="Shape 11"/>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indent="0" algn="l"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12" name="Shape 12"/>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indent="0" algn="ct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
        <p:nvSpPr>
          <p:cNvPr id="13" name="Shape 13"/>
          <p:cNvSpPr txBox="1">
            <a:spLocks noGrp="1"/>
          </p:cNvSpPr>
          <p:nvPr>
            <p:ph type="sldNum" idx="12"/>
          </p:nvPr>
        </p:nvSpPr>
        <p:spPr>
          <a:xfrm>
            <a:off x="8737601" y="6356351"/>
            <a:ext cx="2844799" cy="365125"/>
          </a:xfrm>
          <a:prstGeom prst="rect">
            <a:avLst/>
          </a:prstGeom>
          <a:noFill/>
          <a:ln>
            <a:noFill/>
          </a:ln>
        </p:spPr>
        <p:txBody>
          <a:bodyPr lIns="91425" tIns="91425" rIns="91425" bIns="91425" anchor="ctr" anchorCtr="0"/>
          <a:lstStyle>
            <a:lvl1pPr marL="0" marR="0" indent="0" algn="r" rtl="0">
              <a:defRPr sz="1200" b="0" i="0" u="none" strike="noStrike" cap="none" baseline="0">
                <a:solidFill>
                  <a:srgbClr val="888888"/>
                </a:solidFill>
                <a:latin typeface="Calibri"/>
                <a:ea typeface="Calibri"/>
                <a:cs typeface="Calibri"/>
                <a:sym typeface="Calibri"/>
              </a:defRPr>
            </a:lvl1pPr>
            <a:lvl2pPr marL="457200" marR="0" indent="0" algn="l" rtl="0">
              <a:defRPr sz="1800" b="0" i="0" u="none" strike="noStrike" cap="none" baseline="0">
                <a:solidFill>
                  <a:schemeClr val="dk1"/>
                </a:solidFill>
                <a:latin typeface="Calibri"/>
                <a:ea typeface="Calibri"/>
                <a:cs typeface="Calibri"/>
                <a:sym typeface="Calibri"/>
              </a:defRPr>
            </a:lvl2pPr>
            <a:lvl3pPr marL="914400" marR="0" indent="0" algn="l" rtl="0">
              <a:defRPr sz="1800" b="0" i="0" u="none" strike="noStrike" cap="none" baseline="0">
                <a:solidFill>
                  <a:schemeClr val="dk1"/>
                </a:solidFill>
                <a:latin typeface="Calibri"/>
                <a:ea typeface="Calibri"/>
                <a:cs typeface="Calibri"/>
                <a:sym typeface="Calibri"/>
              </a:defRPr>
            </a:lvl3pPr>
            <a:lvl4pPr marL="1371600" marR="0" indent="0" algn="l" rtl="0">
              <a:defRPr sz="1800" b="0" i="0" u="none" strike="noStrike" cap="none" baseline="0">
                <a:solidFill>
                  <a:schemeClr val="dk1"/>
                </a:solidFill>
                <a:latin typeface="Calibri"/>
                <a:ea typeface="Calibri"/>
                <a:cs typeface="Calibri"/>
                <a:sym typeface="Calibri"/>
              </a:defRPr>
            </a:lvl4pPr>
            <a:lvl5pPr marL="1828800" marR="0" indent="0" algn="l" rtl="0">
              <a:defRPr sz="1800" b="0" i="0" u="none" strike="noStrike" cap="none" baseline="0">
                <a:solidFill>
                  <a:schemeClr val="dk1"/>
                </a:solidFill>
                <a:latin typeface="Calibri"/>
                <a:ea typeface="Calibri"/>
                <a:cs typeface="Calibri"/>
                <a:sym typeface="Calibri"/>
              </a:defRPr>
            </a:lvl5pPr>
            <a:lvl6pPr marL="2286000" marR="0" indent="0" algn="l" rtl="0">
              <a:defRPr sz="1800" b="0" i="0" u="none" strike="noStrike" cap="none" baseline="0">
                <a:solidFill>
                  <a:schemeClr val="dk1"/>
                </a:solidFill>
                <a:latin typeface="Calibri"/>
                <a:ea typeface="Calibri"/>
                <a:cs typeface="Calibri"/>
                <a:sym typeface="Calibri"/>
              </a:defRPr>
            </a:lvl6pPr>
            <a:lvl7pPr marL="2743200" marR="0" indent="0" algn="l" rtl="0">
              <a:defRPr sz="1800" b="0" i="0" u="none" strike="noStrike" cap="none" baseline="0">
                <a:solidFill>
                  <a:schemeClr val="dk1"/>
                </a:solidFill>
                <a:latin typeface="Calibri"/>
                <a:ea typeface="Calibri"/>
                <a:cs typeface="Calibri"/>
                <a:sym typeface="Calibri"/>
              </a:defRPr>
            </a:lvl7pPr>
            <a:lvl8pPr marL="3200400" marR="0" indent="0" algn="l" rtl="0">
              <a:defRPr sz="1800" b="0" i="0" u="none" strike="noStrike" cap="none" baseline="0">
                <a:solidFill>
                  <a:schemeClr val="dk1"/>
                </a:solidFill>
                <a:latin typeface="Calibri"/>
                <a:ea typeface="Calibri"/>
                <a:cs typeface="Calibri"/>
                <a:sym typeface="Calibri"/>
              </a:defRPr>
            </a:lvl8pPr>
            <a:lvl9pPr marL="3657600" marR="0" indent="0" algn="l" rtl="0">
              <a:defRPr sz="1800" b="0" i="0" u="none" strike="noStrike" cap="none" baseline="0">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6" r:id="rId3"/>
    <p:sldLayoutId id="2147483657" r:id="rId4"/>
    <p:sldLayoutId id="2147483658" r:id="rId5"/>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35.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5923" y="4451316"/>
            <a:ext cx="4420155" cy="1209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hape 88"/>
          <p:cNvSpPr txBox="1"/>
          <p:nvPr/>
        </p:nvSpPr>
        <p:spPr>
          <a:xfrm>
            <a:off x="1527215" y="2340455"/>
            <a:ext cx="9137570" cy="2205498"/>
          </a:xfrm>
          <a:prstGeom prst="rect">
            <a:avLst/>
          </a:prstGeom>
          <a:noFill/>
          <a:ln>
            <a:noFill/>
          </a:ln>
        </p:spPr>
        <p:txBody>
          <a:bodyPr lIns="91425" tIns="45700" rIns="91425" bIns="45700" anchor="t" anchorCtr="0">
            <a:noAutofit/>
          </a:bodyPr>
          <a:lstStyle/>
          <a:p>
            <a:pPr algn="ctr">
              <a:buSzPct val="25000"/>
            </a:pPr>
            <a:r>
              <a:rPr lang="es-ES" sz="6000" dirty="0" err="1">
                <a:solidFill>
                  <a:schemeClr val="bg1"/>
                </a:solidFill>
                <a:latin typeface="Segoe UI Light" panose="020B0502040204020203" pitchFamily="34" charset="0"/>
                <a:ea typeface="Questrial"/>
                <a:cs typeface="Segoe UI Light" panose="020B0502040204020203" pitchFamily="34" charset="0"/>
                <a:sym typeface="Questrial"/>
              </a:rPr>
              <a:t>Primeres</a:t>
            </a:r>
            <a:r>
              <a:rPr lang="es-ES" sz="6000" dirty="0">
                <a:solidFill>
                  <a:schemeClr val="bg1"/>
                </a:solidFill>
                <a:latin typeface="Segoe UI Light" panose="020B0502040204020203" pitchFamily="34" charset="0"/>
                <a:ea typeface="Questrial"/>
                <a:cs typeface="Segoe UI Light" panose="020B0502040204020203" pitchFamily="34" charset="0"/>
                <a:sym typeface="Questrial"/>
              </a:rPr>
              <a:t> </a:t>
            </a:r>
            <a:r>
              <a:rPr lang="es-ES" sz="6000" dirty="0" err="1">
                <a:solidFill>
                  <a:schemeClr val="bg1"/>
                </a:solidFill>
                <a:latin typeface="Segoe UI Light" panose="020B0502040204020203" pitchFamily="34" charset="0"/>
                <a:ea typeface="Questrial"/>
                <a:cs typeface="Segoe UI Light" panose="020B0502040204020203" pitchFamily="34" charset="0"/>
                <a:sym typeface="Questrial"/>
              </a:rPr>
              <a:t>passes</a:t>
            </a:r>
            <a:r>
              <a:rPr lang="es-ES" sz="6000" dirty="0">
                <a:solidFill>
                  <a:schemeClr val="bg1"/>
                </a:solidFill>
                <a:latin typeface="Segoe UI Light" panose="020B0502040204020203" pitchFamily="34" charset="0"/>
                <a:ea typeface="Questrial"/>
                <a:cs typeface="Segoe UI Light" panose="020B0502040204020203" pitchFamily="34" charset="0"/>
                <a:sym typeface="Questrial"/>
              </a:rPr>
              <a:t> </a:t>
            </a:r>
          </a:p>
          <a:p>
            <a:pPr algn="ctr">
              <a:buSzPct val="25000"/>
            </a:pPr>
            <a:r>
              <a:rPr lang="es-ES" sz="6000" dirty="0" err="1">
                <a:solidFill>
                  <a:schemeClr val="bg1"/>
                </a:solidFill>
                <a:latin typeface="Segoe UI Light" panose="020B0502040204020203" pitchFamily="34" charset="0"/>
                <a:ea typeface="Questrial"/>
                <a:cs typeface="Segoe UI Light" panose="020B0502040204020203" pitchFamily="34" charset="0"/>
                <a:sym typeface="Questrial"/>
              </a:rPr>
              <a:t>programant</a:t>
            </a:r>
            <a:r>
              <a:rPr lang="es-ES" sz="6000" dirty="0">
                <a:solidFill>
                  <a:schemeClr val="bg1"/>
                </a:solidFill>
                <a:latin typeface="Segoe UI Light" panose="020B0502040204020203" pitchFamily="34" charset="0"/>
                <a:ea typeface="Questrial"/>
                <a:cs typeface="Segoe UI Light" panose="020B0502040204020203" pitchFamily="34" charset="0"/>
                <a:sym typeface="Questrial"/>
              </a:rPr>
              <a:t> </a:t>
            </a:r>
            <a:r>
              <a:rPr lang="es-ES" sz="6000" dirty="0" err="1">
                <a:solidFill>
                  <a:schemeClr val="bg1"/>
                </a:solidFill>
                <a:latin typeface="Segoe UI Light" panose="020B0502040204020203" pitchFamily="34" charset="0"/>
                <a:ea typeface="Questrial"/>
                <a:cs typeface="Segoe UI Light" panose="020B0502040204020203" pitchFamily="34" charset="0"/>
                <a:sym typeface="Questrial"/>
              </a:rPr>
              <a:t>amb</a:t>
            </a:r>
            <a:r>
              <a:rPr lang="es-ES" sz="6000" dirty="0">
                <a:solidFill>
                  <a:schemeClr val="bg1"/>
                </a:solidFill>
                <a:latin typeface="Segoe UI Light" panose="020B0502040204020203" pitchFamily="34" charset="0"/>
                <a:ea typeface="Questrial"/>
                <a:cs typeface="Segoe UI Light" panose="020B0502040204020203" pitchFamily="34" charset="0"/>
                <a:sym typeface="Questrial"/>
              </a:rPr>
              <a:t> </a:t>
            </a:r>
          </a:p>
        </p:txBody>
      </p:sp>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1262" y="464413"/>
            <a:ext cx="2089476" cy="18139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Google Shape;54;p13">
            <a:extLst>
              <a:ext uri="{FF2B5EF4-FFF2-40B4-BE49-F238E27FC236}">
                <a16:creationId xmlns:a16="http://schemas.microsoft.com/office/drawing/2014/main" id="{E2DE0584-5225-463E-B457-655724F8126C}"/>
              </a:ext>
            </a:extLst>
          </p:cNvPr>
          <p:cNvPicPr preferRelativeResize="0"/>
          <p:nvPr/>
        </p:nvPicPr>
        <p:blipFill>
          <a:blip r:embed="rId5">
            <a:alphaModFix/>
            <a:biLevel thresh="50000"/>
          </a:blip>
          <a:stretch>
            <a:fillRect/>
          </a:stretch>
        </p:blipFill>
        <p:spPr>
          <a:xfrm>
            <a:off x="10642696" y="5589240"/>
            <a:ext cx="1141936" cy="1177255"/>
          </a:xfrm>
          <a:prstGeom prst="rect">
            <a:avLst/>
          </a:prstGeom>
          <a:noFill/>
          <a:ln>
            <a:noFill/>
          </a:ln>
        </p:spPr>
      </p:pic>
      <p:pic>
        <p:nvPicPr>
          <p:cNvPr id="3" name="Picture 2" descr="Diagram&#10;&#10;Description automatically generated">
            <a:extLst>
              <a:ext uri="{FF2B5EF4-FFF2-40B4-BE49-F238E27FC236}">
                <a16:creationId xmlns:a16="http://schemas.microsoft.com/office/drawing/2014/main" id="{7777051E-B8ED-4A43-86E1-1B731A264D48}"/>
              </a:ext>
            </a:extLst>
          </p:cNvPr>
          <p:cNvPicPr>
            <a:picLocks noChangeAspect="1"/>
          </p:cNvPicPr>
          <p:nvPr/>
        </p:nvPicPr>
        <p:blipFill>
          <a:blip r:embed="rId6"/>
          <a:stretch>
            <a:fillRect/>
          </a:stretch>
        </p:blipFill>
        <p:spPr>
          <a:xfrm>
            <a:off x="489568" y="5671440"/>
            <a:ext cx="1069928" cy="10699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11"/>
          <p:cNvPicPr>
            <a:picLocks noChangeAspect="1"/>
          </p:cNvPicPr>
          <p:nvPr/>
        </p:nvPicPr>
        <p:blipFill rotWithShape="1">
          <a:blip r:embed="rId3">
            <a:extLst>
              <a:ext uri="{28A0092B-C50C-407E-A947-70E740481C1C}">
                <a14:useLocalDpi xmlns:a14="http://schemas.microsoft.com/office/drawing/2010/main" val="0"/>
              </a:ext>
            </a:extLst>
          </a:blip>
          <a:srcRect l="2536" t="3555" r="2327" b="4127"/>
          <a:stretch/>
        </p:blipFill>
        <p:spPr bwMode="auto">
          <a:xfrm>
            <a:off x="1398223" y="-27384"/>
            <a:ext cx="9395554" cy="6885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Rectangle 6"/>
          <p:cNvSpPr>
            <a:spLocks noChangeArrowheads="1"/>
          </p:cNvSpPr>
          <p:nvPr/>
        </p:nvSpPr>
        <p:spPr bwMode="auto">
          <a:xfrm>
            <a:off x="2171700" y="3048001"/>
            <a:ext cx="36957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Escriure</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codi</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consisteix</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en</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a:t>
            </a:r>
          </a:p>
        </p:txBody>
      </p:sp>
      <p:sp>
        <p:nvSpPr>
          <p:cNvPr id="4" name="Title 3" hidden="1"/>
          <p:cNvSpPr>
            <a:spLocks noGrp="1"/>
          </p:cNvSpPr>
          <p:nvPr>
            <p:ph type="ctrTitle"/>
          </p:nvPr>
        </p:nvSpPr>
        <p:spPr/>
        <p:txBody>
          <a:bodyPr/>
          <a:lstStyle/>
          <a:p>
            <a:r>
              <a:rPr lang="en-IE" dirty="0"/>
              <a:t>¿</a:t>
            </a:r>
            <a:r>
              <a:rPr lang="en-IE" dirty="0" err="1"/>
              <a:t>Qué</a:t>
            </a:r>
            <a:r>
              <a:rPr lang="en-IE" dirty="0"/>
              <a:t> </a:t>
            </a:r>
            <a:r>
              <a:rPr lang="en-IE" dirty="0" err="1"/>
              <a:t>es</a:t>
            </a:r>
            <a:r>
              <a:rPr lang="en-IE" dirty="0"/>
              <a:t> la </a:t>
            </a:r>
            <a:r>
              <a:rPr lang="en-IE" dirty="0" err="1"/>
              <a:t>programación</a:t>
            </a:r>
            <a:r>
              <a:rPr lang="en-IE" dirty="0"/>
              <a:t>?</a:t>
            </a:r>
          </a:p>
        </p:txBody>
      </p:sp>
      <p:sp>
        <p:nvSpPr>
          <p:cNvPr id="5" name="Subtitle 4" hidden="1"/>
          <p:cNvSpPr>
            <a:spLocks noGrp="1"/>
          </p:cNvSpPr>
          <p:nvPr>
            <p:ph type="subTitle" idx="1"/>
          </p:nvPr>
        </p:nvSpPr>
        <p:spPr/>
        <p:txBody>
          <a:bodyPr/>
          <a:lstStyle/>
          <a:p>
            <a:endParaRPr lang="en-IE"/>
          </a:p>
        </p:txBody>
      </p:sp>
      <p:sp>
        <p:nvSpPr>
          <p:cNvPr id="2" name="Slide Number Placeholder 1"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4C4EB1CF-7AF0-4D36-9139-F311DB4390AB}" type="slidenum">
              <a:rPr lang="en-US" altLang="en-US" smtClean="0"/>
              <a:pPr/>
              <a:t>10</a:t>
            </a:fld>
            <a:endParaRPr lang="en-US" altLang="en-US"/>
          </a:p>
        </p:txBody>
      </p:sp>
      <p:pic>
        <p:nvPicPr>
          <p:cNvPr id="17413" name="Picture 7" descr="Un robot y una tortuga están parados arriba de un bloque" title="Un robot y una tortuga están parados arriba de un bloque"/>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69052" y="994410"/>
            <a:ext cx="3121025" cy="4869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6654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Effect transition="in" filter="fade">
                                      <p:cBhvr>
                                        <p:cTn id="7" dur="500"/>
                                        <p:tgtEl>
                                          <p:spTgt spid="174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4"/>
          <p:cNvPicPr>
            <a:picLocks noChangeAspect="1"/>
          </p:cNvPicPr>
          <p:nvPr/>
        </p:nvPicPr>
        <p:blipFill rotWithShape="1">
          <a:blip r:embed="rId3">
            <a:extLst>
              <a:ext uri="{28A0092B-C50C-407E-A947-70E740481C1C}">
                <a14:useLocalDpi xmlns:a14="http://schemas.microsoft.com/office/drawing/2010/main" val="0"/>
              </a:ext>
            </a:extLst>
          </a:blip>
          <a:srcRect l="2316" t="3555" r="2423" b="3746"/>
          <a:stretch/>
        </p:blipFill>
        <p:spPr bwMode="auto">
          <a:xfrm>
            <a:off x="1399090" y="-14456"/>
            <a:ext cx="9377430" cy="6864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9" name="Rectangle 16"/>
          <p:cNvSpPr>
            <a:spLocks noChangeArrowheads="1"/>
          </p:cNvSpPr>
          <p:nvPr/>
        </p:nvSpPr>
        <p:spPr bwMode="auto">
          <a:xfrm>
            <a:off x="1559496" y="3461387"/>
            <a:ext cx="434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Resolució</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de </a:t>
            </a:r>
          </a:p>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reptes</a:t>
            </a:r>
            <a:endParaRPr lang="en-US" altLang="en-US" sz="3600" dirty="0">
              <a:solidFill>
                <a:srgbClr val="FFFFFF"/>
              </a:solidFill>
              <a:latin typeface="Segoe UI Light" panose="020B0502040204020203" pitchFamily="34" charset="0"/>
              <a:ea typeface="Segoe Pro Light"/>
              <a:cs typeface="Segoe UI Light" panose="020B0502040204020203" pitchFamily="34" charset="0"/>
            </a:endParaRPr>
          </a:p>
        </p:txBody>
      </p:sp>
      <p:pic>
        <p:nvPicPr>
          <p:cNvPr id="19460"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24808" y="2446020"/>
            <a:ext cx="685800" cy="82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hidden="1"/>
          <p:cNvSpPr>
            <a:spLocks noGrp="1"/>
          </p:cNvSpPr>
          <p:nvPr>
            <p:ph type="ctrTitle"/>
          </p:nvPr>
        </p:nvSpPr>
        <p:spPr/>
        <p:txBody>
          <a:bodyPr/>
          <a:lstStyle/>
          <a:p>
            <a:r>
              <a:rPr lang="en-IE" dirty="0"/>
              <a:t>Resolver </a:t>
            </a:r>
            <a:r>
              <a:rPr lang="en-IE" dirty="0" err="1"/>
              <a:t>problemas</a:t>
            </a:r>
            <a:endParaRPr lang="en-IE" dirty="0"/>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1961A06F-77DF-4121-8F27-59A24C1D6A75}" type="slidenum">
              <a:rPr lang="en-US" altLang="en-US" smtClean="0"/>
              <a:pPr/>
              <a:t>11</a:t>
            </a:fld>
            <a:endParaRPr lang="en-US" altLang="en-US" dirty="0"/>
          </a:p>
        </p:txBody>
      </p:sp>
      <p:pic>
        <p:nvPicPr>
          <p:cNvPr id="19462" name="Picture 9" descr="Un colorido juguete para apilar anillos con forma humana, con un par de piernas y un par de ojos, parado arriba de un bloque." title="Un colorido juguete para apilar anillos con forma humana, con un par de piernas y un par de ojos, parado arriba de un bloque."/>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112646" y="1581150"/>
            <a:ext cx="1655762" cy="3985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6125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460"/>
                                        </p:tgtEl>
                                        <p:attrNameLst>
                                          <p:attrName>style.visibility</p:attrName>
                                        </p:attrNameLst>
                                      </p:cBhvr>
                                      <p:to>
                                        <p:strVal val="visible"/>
                                      </p:to>
                                    </p:set>
                                    <p:animEffect transition="in" filter="fade">
                                      <p:cBhvr>
                                        <p:cTn id="7" dur="500"/>
                                        <p:tgtEl>
                                          <p:spTgt spid="1946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459"/>
                                        </p:tgtEl>
                                        <p:attrNameLst>
                                          <p:attrName>style.visibility</p:attrName>
                                        </p:attrNameLst>
                                      </p:cBhvr>
                                      <p:to>
                                        <p:strVal val="visible"/>
                                      </p:to>
                                    </p:set>
                                    <p:animEffect transition="in" filter="fade">
                                      <p:cBhvr>
                                        <p:cTn id="10" dur="500"/>
                                        <p:tgtEl>
                                          <p:spTgt spid="194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a:extLst>
              <a:ext uri="{FF2B5EF4-FFF2-40B4-BE49-F238E27FC236}">
                <a16:creationId xmlns:a16="http://schemas.microsoft.com/office/drawing/2014/main" id="{8900C058-63EC-419B-AAF4-B21DF77B7D0A}"/>
              </a:ext>
            </a:extLst>
          </p:cNvPr>
          <p:cNvPicPr>
            <a:picLocks noChangeAspect="1"/>
          </p:cNvPicPr>
          <p:nvPr/>
        </p:nvPicPr>
        <p:blipFill rotWithShape="1">
          <a:blip r:embed="rId3">
            <a:extLst>
              <a:ext uri="{28A0092B-C50C-407E-A947-70E740481C1C}">
                <a14:useLocalDpi xmlns:a14="http://schemas.microsoft.com/office/drawing/2010/main" val="0"/>
              </a:ext>
            </a:extLst>
          </a:blip>
          <a:srcRect l="2316" t="3555" r="2423" b="3746"/>
          <a:stretch/>
        </p:blipFill>
        <p:spPr bwMode="auto">
          <a:xfrm>
            <a:off x="1399090" y="-14456"/>
            <a:ext cx="9377430" cy="6864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7"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24808" y="2446020"/>
            <a:ext cx="685800" cy="82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8" name="Rectangle 16"/>
          <p:cNvSpPr>
            <a:spLocks noChangeArrowheads="1"/>
          </p:cNvSpPr>
          <p:nvPr/>
        </p:nvSpPr>
        <p:spPr bwMode="auto">
          <a:xfrm>
            <a:off x="1559496" y="3461387"/>
            <a:ext cx="434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Utilitzar</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la </a:t>
            </a:r>
          </a:p>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imaginació</a:t>
            </a:r>
            <a:endParaRPr lang="en-US" altLang="en-US" sz="3600" dirty="0">
              <a:solidFill>
                <a:srgbClr val="FFFFFF"/>
              </a:solidFill>
              <a:latin typeface="Segoe UI Light" panose="020B0502040204020203" pitchFamily="34" charset="0"/>
              <a:ea typeface="Segoe Pro Light"/>
              <a:cs typeface="Segoe UI Light" panose="020B0502040204020203" pitchFamily="34" charset="0"/>
            </a:endParaRPr>
          </a:p>
        </p:txBody>
      </p:sp>
      <p:sp>
        <p:nvSpPr>
          <p:cNvPr id="3" name="Title 2" hidden="1"/>
          <p:cNvSpPr>
            <a:spLocks noGrp="1"/>
          </p:cNvSpPr>
          <p:nvPr>
            <p:ph type="ctrTitle"/>
          </p:nvPr>
        </p:nvSpPr>
        <p:spPr/>
        <p:txBody>
          <a:bodyPr/>
          <a:lstStyle/>
          <a:p>
            <a:r>
              <a:rPr lang="en-IE" dirty="0" err="1"/>
              <a:t>Usar</a:t>
            </a:r>
            <a:r>
              <a:rPr lang="en-IE" dirty="0"/>
              <a:t> la </a:t>
            </a:r>
            <a:r>
              <a:rPr lang="en-IE" dirty="0" err="1"/>
              <a:t>imaginación</a:t>
            </a:r>
            <a:endParaRPr lang="en-IE" dirty="0"/>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A31822E9-A225-4E32-A306-65943D0F05EF}" type="slidenum">
              <a:rPr lang="en-US" altLang="en-US" smtClean="0"/>
              <a:pPr/>
              <a:t>12</a:t>
            </a:fld>
            <a:endParaRPr lang="en-US" altLang="en-US" dirty="0"/>
          </a:p>
        </p:txBody>
      </p:sp>
      <p:pic>
        <p:nvPicPr>
          <p:cNvPr id="21510" name="Picture 1" descr="La caricatura de un robot con expresión desafiante despega del suelo para volar por los aires." title="La caricatura de un robot con expresión desafiante despega del suelo para volar por los aire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37202" y="508636"/>
            <a:ext cx="2735262" cy="5996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0490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507"/>
                                        </p:tgtEl>
                                        <p:attrNameLst>
                                          <p:attrName>style.visibility</p:attrName>
                                        </p:attrNameLst>
                                      </p:cBhvr>
                                      <p:to>
                                        <p:strVal val="visible"/>
                                      </p:to>
                                    </p:set>
                                    <p:animEffect transition="in" filter="fade">
                                      <p:cBhvr>
                                        <p:cTn id="7" dur="500"/>
                                        <p:tgtEl>
                                          <p:spTgt spid="215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508"/>
                                        </p:tgtEl>
                                        <p:attrNameLst>
                                          <p:attrName>style.visibility</p:attrName>
                                        </p:attrNameLst>
                                      </p:cBhvr>
                                      <p:to>
                                        <p:strVal val="visible"/>
                                      </p:to>
                                    </p:set>
                                    <p:animEffect transition="in" filter="fade">
                                      <p:cBhvr>
                                        <p:cTn id="10" dur="500"/>
                                        <p:tgtEl>
                                          <p:spTgt spid="215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4">
            <a:extLst>
              <a:ext uri="{FF2B5EF4-FFF2-40B4-BE49-F238E27FC236}">
                <a16:creationId xmlns:a16="http://schemas.microsoft.com/office/drawing/2014/main" id="{7A4FB60C-D6DE-48D8-8C46-C48513A834C5}"/>
              </a:ext>
            </a:extLst>
          </p:cNvPr>
          <p:cNvPicPr>
            <a:picLocks noChangeAspect="1"/>
          </p:cNvPicPr>
          <p:nvPr/>
        </p:nvPicPr>
        <p:blipFill rotWithShape="1">
          <a:blip r:embed="rId3">
            <a:extLst>
              <a:ext uri="{28A0092B-C50C-407E-A947-70E740481C1C}">
                <a14:useLocalDpi xmlns:a14="http://schemas.microsoft.com/office/drawing/2010/main" val="0"/>
              </a:ext>
            </a:extLst>
          </a:blip>
          <a:srcRect l="2316" t="3555" r="2423" b="3746"/>
          <a:stretch/>
        </p:blipFill>
        <p:spPr bwMode="auto">
          <a:xfrm>
            <a:off x="1399090" y="-14456"/>
            <a:ext cx="9377430" cy="6864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5"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81834" y="2446020"/>
            <a:ext cx="685800" cy="82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6" name="Rectangle 16"/>
          <p:cNvSpPr>
            <a:spLocks noChangeArrowheads="1"/>
          </p:cNvSpPr>
          <p:nvPr/>
        </p:nvSpPr>
        <p:spPr bwMode="auto">
          <a:xfrm>
            <a:off x="1608584" y="3461387"/>
            <a:ext cx="43434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Treballar</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p>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amb</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amics</a:t>
            </a:r>
            <a:endParaRPr lang="en-US" altLang="en-US" sz="3600" dirty="0">
              <a:solidFill>
                <a:srgbClr val="FFFFFF"/>
              </a:solidFill>
              <a:latin typeface="Segoe UI Light" panose="020B0502040204020203" pitchFamily="34" charset="0"/>
              <a:ea typeface="Segoe Pro Light"/>
              <a:cs typeface="Segoe UI Light" panose="020B0502040204020203" pitchFamily="34" charset="0"/>
            </a:endParaRPr>
          </a:p>
        </p:txBody>
      </p:sp>
      <p:sp>
        <p:nvSpPr>
          <p:cNvPr id="3" name="Title 2" hidden="1"/>
          <p:cNvSpPr>
            <a:spLocks noGrp="1"/>
          </p:cNvSpPr>
          <p:nvPr>
            <p:ph type="ctrTitle"/>
          </p:nvPr>
        </p:nvSpPr>
        <p:spPr/>
        <p:txBody>
          <a:bodyPr/>
          <a:lstStyle/>
          <a:p>
            <a:r>
              <a:rPr lang="en-IE" dirty="0" err="1"/>
              <a:t>Trabajar</a:t>
            </a:r>
            <a:r>
              <a:rPr lang="en-IE" dirty="0"/>
              <a:t> con amigos</a:t>
            </a:r>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B0FBFD5A-48B0-4792-A345-01EF7F8F0896}" type="slidenum">
              <a:rPr lang="en-US" altLang="en-US" smtClean="0"/>
              <a:pPr/>
              <a:t>13</a:t>
            </a:fld>
            <a:endParaRPr lang="en-US" altLang="en-US" dirty="0"/>
          </a:p>
        </p:txBody>
      </p:sp>
      <p:grpSp>
        <p:nvGrpSpPr>
          <p:cNvPr id="23558" name="Group 13"/>
          <p:cNvGrpSpPr>
            <a:grpSpLocks/>
          </p:cNvGrpSpPr>
          <p:nvPr/>
        </p:nvGrpSpPr>
        <p:grpSpPr bwMode="auto">
          <a:xfrm>
            <a:off x="6768206" y="1933576"/>
            <a:ext cx="4224338" cy="4276724"/>
            <a:chOff x="4558724" y="1103630"/>
            <a:chExt cx="4601151" cy="3881120"/>
          </a:xfrm>
        </p:grpSpPr>
        <p:pic>
          <p:nvPicPr>
            <p:cNvPr id="23559" name="Picture 1" descr="Un arco iris une las cabezas de las caricaturas sonrientes de un niño y una niña" title="Un arco iris une las cabezas de las caricaturas sonrientes de un niño y una niña"/>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72812" y="1103630"/>
              <a:ext cx="3901313" cy="190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0" name="Picture 8" descr="La caricatura de un niño sonríe mientras trabaja en su computador personal, conectado a la caricatura de una niña sonriente mediante un arco iris que emerge de sus cabezas." title="La caricatura de un niño sonríe mientras trabaja en su computador personal, conectado a la caricatura de una niña sonriente mediante un arco iris que emerge de sus cabeza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58724" y="2556820"/>
              <a:ext cx="1569025" cy="2427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61" name="Picture 9" descr="La caricatura de una niña sonríe mientras trabaja en su computador personal, conectada a la caricatura de un niño sonriente mediante un arco iris que emerge de sus cabezas." title="La caricatura de una niña sonríe mientras trabaja en su computador personal, conectada a la caricatura de un niño sonriente mediante un arco iris que emerge de sus cabeza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173986" y="2698750"/>
              <a:ext cx="1985889"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42666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555"/>
                                        </p:tgtEl>
                                        <p:attrNameLst>
                                          <p:attrName>style.visibility</p:attrName>
                                        </p:attrNameLst>
                                      </p:cBhvr>
                                      <p:to>
                                        <p:strVal val="visible"/>
                                      </p:to>
                                    </p:set>
                                    <p:animEffect transition="in" filter="fade">
                                      <p:cBhvr>
                                        <p:cTn id="7" dur="500"/>
                                        <p:tgtEl>
                                          <p:spTgt spid="235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556"/>
                                        </p:tgtEl>
                                        <p:attrNameLst>
                                          <p:attrName>style.visibility</p:attrName>
                                        </p:attrNameLst>
                                      </p:cBhvr>
                                      <p:to>
                                        <p:strVal val="visible"/>
                                      </p:to>
                                    </p:set>
                                    <p:animEffect transition="in" filter="fade">
                                      <p:cBhvr>
                                        <p:cTn id="10" dur="500"/>
                                        <p:tgtEl>
                                          <p:spTgt spid="235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4" name="Picture 3" descr="A person in a suit&#10;&#10;Description automatically generated with low confidence">
            <a:extLst>
              <a:ext uri="{FF2B5EF4-FFF2-40B4-BE49-F238E27FC236}">
                <a16:creationId xmlns:a16="http://schemas.microsoft.com/office/drawing/2014/main" id="{DC595AAD-D98A-4105-863A-C84E71EF7771}"/>
              </a:ext>
            </a:extLst>
          </p:cNvPr>
          <p:cNvPicPr>
            <a:picLocks noChangeAspect="1"/>
          </p:cNvPicPr>
          <p:nvPr/>
        </p:nvPicPr>
        <p:blipFill rotWithShape="1">
          <a:blip r:embed="rId3"/>
          <a:srcRect b="16357"/>
          <a:stretch/>
        </p:blipFill>
        <p:spPr>
          <a:xfrm>
            <a:off x="1576224" y="1133344"/>
            <a:ext cx="9056280" cy="5094150"/>
          </a:xfrm>
          <a:prstGeom prst="rect">
            <a:avLst/>
          </a:prstGeom>
        </p:spPr>
      </p:pic>
      <p:sp>
        <p:nvSpPr>
          <p:cNvPr id="10"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La tercera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llei</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d’Arthur</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C. Clarke</a:t>
            </a:r>
          </a:p>
        </p:txBody>
      </p:sp>
      <p:sp>
        <p:nvSpPr>
          <p:cNvPr id="6" name="TextBox 5">
            <a:extLst>
              <a:ext uri="{FF2B5EF4-FFF2-40B4-BE49-F238E27FC236}">
                <a16:creationId xmlns:a16="http://schemas.microsoft.com/office/drawing/2014/main" id="{E87053BB-D031-4D82-B5A4-EDF0F9344449}"/>
              </a:ext>
            </a:extLst>
          </p:cNvPr>
          <p:cNvSpPr txBox="1"/>
          <p:nvPr/>
        </p:nvSpPr>
        <p:spPr>
          <a:xfrm>
            <a:off x="2376123" y="4725143"/>
            <a:ext cx="7439755" cy="1200329"/>
          </a:xfrm>
          <a:prstGeom prst="rect">
            <a:avLst/>
          </a:prstGeom>
          <a:noFill/>
        </p:spPr>
        <p:txBody>
          <a:bodyPr wrap="square">
            <a:spAutoFit/>
          </a:bodyPr>
          <a:lstStyle/>
          <a:p>
            <a:pPr lvl="0" algn="ctr">
              <a:lnSpc>
                <a:spcPct val="90000"/>
              </a:lnSpc>
              <a:spcBef>
                <a:spcPct val="0"/>
              </a:spcBef>
              <a:spcAft>
                <a:spcPts val="600"/>
              </a:spcAft>
              <a:buSzPct val="25000"/>
            </a:pPr>
            <a:r>
              <a:rPr lang="pt-BR" sz="4000" b="1" i="1" kern="1200" dirty="0">
                <a:solidFill>
                  <a:srgbClr val="FFFC04"/>
                </a:solidFill>
                <a:effectLst>
                  <a:outerShdw blurRad="50800" dist="38100" dir="2700000" algn="tl" rotWithShape="0">
                    <a:prstClr val="black">
                      <a:alpha val="40000"/>
                    </a:prstClr>
                  </a:outerShdw>
                </a:effectLst>
                <a:latin typeface="Segoe UI Light" panose="020B0502040204020203" pitchFamily="34" charset="0"/>
                <a:ea typeface="+mj-ea"/>
                <a:cs typeface="Segoe UI Light" panose="020B0502040204020203" pitchFamily="34" charset="0"/>
                <a:sym typeface="Questrial"/>
              </a:rPr>
              <a:t>“Tota tecnologia prou avançada és indistingible de la màgia”</a:t>
            </a:r>
            <a:endParaRPr lang="en-US" sz="4000" b="1" i="1" kern="1200" dirty="0">
              <a:solidFill>
                <a:srgbClr val="FFFC04"/>
              </a:solidFill>
              <a:effectLst>
                <a:outerShdw blurRad="50800" dist="38100" dir="2700000" algn="tl" rotWithShape="0">
                  <a:prstClr val="black">
                    <a:alpha val="40000"/>
                  </a:prstClr>
                </a:outerShdw>
              </a:effectLst>
              <a:latin typeface="Segoe UI Light" panose="020B0502040204020203" pitchFamily="34" charset="0"/>
              <a:ea typeface="+mj-ea"/>
              <a:cs typeface="Segoe UI Light" panose="020B0502040204020203" pitchFamily="34" charset="0"/>
              <a:sym typeface="Questrial"/>
            </a:endParaRPr>
          </a:p>
        </p:txBody>
      </p:sp>
    </p:spTree>
    <p:extLst>
      <p:ext uri="{BB962C8B-B14F-4D97-AF65-F5344CB8AC3E}">
        <p14:creationId xmlns:p14="http://schemas.microsoft.com/office/powerpoint/2010/main" val="3736381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6" name="5 Rectángulo redondeado"/>
          <p:cNvSpPr/>
          <p:nvPr/>
        </p:nvSpPr>
        <p:spPr>
          <a:xfrm>
            <a:off x="4619836" y="1959322"/>
            <a:ext cx="2952328" cy="2939359"/>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5400" dirty="0">
                <a:latin typeface="Arial Rounded MT Bold" panose="020F0704030504030204" pitchFamily="34" charset="0"/>
              </a:rPr>
              <a:t>HORA</a:t>
            </a:r>
          </a:p>
          <a:p>
            <a:pPr algn="ctr"/>
            <a:r>
              <a:rPr lang="es-ES" sz="3200" dirty="0">
                <a:latin typeface="Arial Rounded MT Bold" panose="020F0704030504030204" pitchFamily="34" charset="0"/>
              </a:rPr>
              <a:t>DEL</a:t>
            </a:r>
            <a:endParaRPr lang="es-ES" sz="4400" dirty="0">
              <a:latin typeface="Arial Rounded MT Bold" panose="020F0704030504030204" pitchFamily="34" charset="0"/>
            </a:endParaRPr>
          </a:p>
          <a:p>
            <a:pPr algn="ctr"/>
            <a:r>
              <a:rPr lang="es-ES" sz="5400" dirty="0">
                <a:latin typeface="Arial Rounded MT Bold" panose="020F0704030504030204" pitchFamily="34" charset="0"/>
              </a:rPr>
              <a:t>CODI</a:t>
            </a:r>
          </a:p>
        </p:txBody>
      </p:sp>
      <p:sp>
        <p:nvSpPr>
          <p:cNvPr id="11"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200" dirty="0" err="1">
                <a:solidFill>
                  <a:schemeClr val="bg1"/>
                </a:solidFill>
                <a:latin typeface="Segoe UI Light" panose="020B0502040204020203" pitchFamily="34" charset="0"/>
                <a:ea typeface="Questrial"/>
                <a:cs typeface="Segoe UI Light" panose="020B0502040204020203" pitchFamily="34" charset="0"/>
                <a:sym typeface="Questrial"/>
              </a:rPr>
              <a:t>Comencem</a:t>
            </a:r>
            <a:r>
              <a:rPr lang="es-ES" sz="32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spTree>
    <p:extLst>
      <p:ext uri="{BB962C8B-B14F-4D97-AF65-F5344CB8AC3E}">
        <p14:creationId xmlns:p14="http://schemas.microsoft.com/office/powerpoint/2010/main" val="3326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1"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200" dirty="0" err="1">
                <a:solidFill>
                  <a:schemeClr val="bg1"/>
                </a:solidFill>
                <a:latin typeface="Segoe UI Light" panose="020B0502040204020203" pitchFamily="34" charset="0"/>
                <a:ea typeface="Questrial"/>
                <a:cs typeface="Segoe UI Light" panose="020B0502040204020203" pitchFamily="34" charset="0"/>
                <a:sym typeface="Questrial"/>
              </a:rPr>
              <a:t>Enhorabona</a:t>
            </a:r>
            <a:r>
              <a:rPr lang="es-ES" sz="32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pic>
        <p:nvPicPr>
          <p:cNvPr id="4" name="Content Placeholder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652588" y="1004688"/>
            <a:ext cx="6886824" cy="4848624"/>
          </a:xfrm>
          <a:prstGeom prst="rect">
            <a:avLst/>
          </a:prstGeom>
          <a:noFill/>
          <a:ln>
            <a:noFill/>
          </a:ln>
        </p:spPr>
      </p:pic>
    </p:spTree>
    <p:extLst>
      <p:ext uri="{BB962C8B-B14F-4D97-AF65-F5344CB8AC3E}">
        <p14:creationId xmlns:p14="http://schemas.microsoft.com/office/powerpoint/2010/main" val="293186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C6347E5-0919-4A9D-93AD-19FB2CBC14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88" t="361" r="3288" b="-36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6 Rectángulo"/>
          <p:cNvSpPr/>
          <p:nvPr/>
        </p:nvSpPr>
        <p:spPr>
          <a:xfrm>
            <a:off x="335360" y="4581128"/>
            <a:ext cx="9217024" cy="1446550"/>
          </a:xfrm>
          <a:prstGeom prst="rect">
            <a:avLst/>
          </a:prstGeom>
        </p:spPr>
        <p:txBody>
          <a:bodyPr wrap="square">
            <a:spAutoFit/>
          </a:bodyPr>
          <a:lstStyle/>
          <a:p>
            <a:pPr lvl="0" algn="ctr">
              <a:buSzPct val="25000"/>
            </a:pPr>
            <a:r>
              <a:rPr lang="es-ES" sz="4400" dirty="0" err="1">
                <a:solidFill>
                  <a:srgbClr val="FFFC04"/>
                </a:solidFill>
                <a:latin typeface="Segoe UI Light" panose="020B0502040204020203" pitchFamily="34" charset="0"/>
                <a:ea typeface="Questrial"/>
                <a:cs typeface="Segoe UI Light" panose="020B0502040204020203" pitchFamily="34" charset="0"/>
                <a:sym typeface="Questrial"/>
              </a:rPr>
              <a:t>Gràcies</a:t>
            </a:r>
            <a:r>
              <a:rPr lang="es-ES" sz="4400" dirty="0">
                <a:solidFill>
                  <a:srgbClr val="FFFC04"/>
                </a:solidFill>
                <a:latin typeface="Segoe UI Light" panose="020B0502040204020203" pitchFamily="34" charset="0"/>
                <a:ea typeface="Questrial"/>
                <a:cs typeface="Segoe UI Light" panose="020B0502040204020203" pitchFamily="34" charset="0"/>
                <a:sym typeface="Questrial"/>
              </a:rPr>
              <a:t> per participar </a:t>
            </a:r>
          </a:p>
          <a:p>
            <a:pPr lvl="0" algn="ctr">
              <a:buSzPct val="25000"/>
            </a:pPr>
            <a:r>
              <a:rPr lang="es-ES" sz="4400" dirty="0">
                <a:solidFill>
                  <a:srgbClr val="FFFC04"/>
                </a:solidFill>
                <a:latin typeface="Segoe UI Light" panose="020B0502040204020203" pitchFamily="34" charset="0"/>
                <a:ea typeface="Questrial"/>
                <a:cs typeface="Segoe UI Light" panose="020B0502040204020203" pitchFamily="34" charset="0"/>
                <a:sym typeface="Questrial"/>
              </a:rPr>
              <a:t>en </a:t>
            </a:r>
            <a:r>
              <a:rPr lang="es-ES" sz="4400" dirty="0" err="1">
                <a:solidFill>
                  <a:srgbClr val="FFFC04"/>
                </a:solidFill>
                <a:latin typeface="Segoe UI Light" panose="020B0502040204020203" pitchFamily="34" charset="0"/>
                <a:ea typeface="Questrial"/>
                <a:cs typeface="Segoe UI Light" panose="020B0502040204020203" pitchFamily="34" charset="0"/>
                <a:sym typeface="Questrial"/>
              </a:rPr>
              <a:t>l’Hora</a:t>
            </a:r>
            <a:r>
              <a:rPr lang="es-ES" sz="4400" dirty="0">
                <a:solidFill>
                  <a:srgbClr val="FFFC04"/>
                </a:solidFill>
                <a:latin typeface="Segoe UI Light" panose="020B0502040204020203" pitchFamily="34" charset="0"/>
                <a:ea typeface="Questrial"/>
                <a:cs typeface="Segoe UI Light" panose="020B0502040204020203" pitchFamily="34" charset="0"/>
                <a:sym typeface="Questrial"/>
              </a:rPr>
              <a:t> del </a:t>
            </a:r>
            <a:r>
              <a:rPr lang="es-ES" sz="4400" dirty="0" err="1">
                <a:solidFill>
                  <a:srgbClr val="FFFC04"/>
                </a:solidFill>
                <a:latin typeface="Segoe UI Light" panose="020B0502040204020203" pitchFamily="34" charset="0"/>
                <a:ea typeface="Questrial"/>
                <a:cs typeface="Segoe UI Light" panose="020B0502040204020203" pitchFamily="34" charset="0"/>
                <a:sym typeface="Questrial"/>
              </a:rPr>
              <a:t>Codi</a:t>
            </a:r>
            <a:r>
              <a:rPr lang="es-ES" sz="4400" dirty="0">
                <a:solidFill>
                  <a:srgbClr val="FFFC04"/>
                </a:solidFill>
                <a:latin typeface="Segoe UI Light" panose="020B0502040204020203" pitchFamily="34" charset="0"/>
                <a:ea typeface="Questrial"/>
                <a:cs typeface="Segoe UI Light" panose="020B0502040204020203" pitchFamily="34" charset="0"/>
                <a:sym typeface="Questrial"/>
              </a:rPr>
              <a:t>!!!</a:t>
            </a:r>
          </a:p>
        </p:txBody>
      </p:sp>
    </p:spTree>
    <p:extLst>
      <p:ext uri="{BB962C8B-B14F-4D97-AF65-F5344CB8AC3E}">
        <p14:creationId xmlns:p14="http://schemas.microsoft.com/office/powerpoint/2010/main" val="2262615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2" name="Por qué aprender a programar_720p">
            <a:hlinkClick r:id="" action="ppaction://media"/>
            <a:extLst>
              <a:ext uri="{FF2B5EF4-FFF2-40B4-BE49-F238E27FC236}">
                <a16:creationId xmlns:a16="http://schemas.microsoft.com/office/drawing/2014/main" id="{1C32BC5F-195E-456E-8031-B3C42B40462B}"/>
              </a:ext>
            </a:extLst>
          </p:cNvPr>
          <p:cNvPicPr>
            <a:picLocks noChangeAspect="1"/>
          </p:cNvPicPr>
          <p:nvPr>
            <a:videoFile r:link="rId1"/>
            <p:extLst>
              <p:ext uri="{DAA4B4D4-6D71-4841-9C94-3DE7FCFB9230}">
                <p14:media xmlns:p14="http://schemas.microsoft.com/office/powerpoint/2010/main" r:embed="rId2">
                  <p14:trim st="8407" end="2474.2"/>
                </p14:media>
              </p:ext>
            </p:extLst>
          </p:nvPr>
        </p:nvPicPr>
        <p:blipFill>
          <a:blip r:embed="rId5"/>
          <a:stretch>
            <a:fillRect/>
          </a:stretch>
        </p:blipFill>
        <p:spPr>
          <a:xfrm>
            <a:off x="1559496" y="1114696"/>
            <a:ext cx="9073008" cy="5103567"/>
          </a:xfrm>
          <a:prstGeom prst="rect">
            <a:avLst/>
          </a:prstGeom>
        </p:spPr>
      </p:pic>
      <p:sp>
        <p:nvSpPr>
          <p:cNvPr id="10"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Què</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és</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l’Hora</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del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Codi</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spTree>
    <p:extLst>
      <p:ext uri="{BB962C8B-B14F-4D97-AF65-F5344CB8AC3E}">
        <p14:creationId xmlns:p14="http://schemas.microsoft.com/office/powerpoint/2010/main" val="191070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4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On</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es fa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l’Hora</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del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Codi</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pic>
        <p:nvPicPr>
          <p:cNvPr id="11" name="Picture 3"/>
          <p:cNvPicPr>
            <a:picLocks noChangeAspect="1"/>
          </p:cNvPicPr>
          <p:nvPr/>
        </p:nvPicPr>
        <p:blipFill>
          <a:blip r:embed="rId3"/>
          <a:stretch>
            <a:fillRect/>
          </a:stretch>
        </p:blipFill>
        <p:spPr>
          <a:xfrm>
            <a:off x="1516157" y="883433"/>
            <a:ext cx="9159689" cy="5425887"/>
          </a:xfrm>
          <a:prstGeom prst="rect">
            <a:avLst/>
          </a:prstGeom>
        </p:spPr>
      </p:pic>
      <p:grpSp>
        <p:nvGrpSpPr>
          <p:cNvPr id="7" name="6 Grupo"/>
          <p:cNvGrpSpPr/>
          <p:nvPr/>
        </p:nvGrpSpPr>
        <p:grpSpPr>
          <a:xfrm>
            <a:off x="1530429" y="883433"/>
            <a:ext cx="9145416" cy="5425887"/>
            <a:chOff x="6429" y="716057"/>
            <a:chExt cx="9145416" cy="5425887"/>
          </a:xfrm>
        </p:grpSpPr>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 y="716057"/>
              <a:ext cx="9145416" cy="54258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4 Elipse"/>
            <p:cNvSpPr/>
            <p:nvPr/>
          </p:nvSpPr>
          <p:spPr>
            <a:xfrm>
              <a:off x="3203848" y="2636912"/>
              <a:ext cx="2016224" cy="43204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2041928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750" fill="hold"/>
                                        <p:tgtEl>
                                          <p:spTgt spid="7"/>
                                        </p:tgtEl>
                                        <p:attrNameLst>
                                          <p:attrName>ppt_w</p:attrName>
                                        </p:attrNameLst>
                                      </p:cBhvr>
                                      <p:tavLst>
                                        <p:tav tm="0">
                                          <p:val>
                                            <p:fltVal val="0"/>
                                          </p:val>
                                        </p:tav>
                                        <p:tav tm="100000">
                                          <p:val>
                                            <p:strVal val="#ppt_w"/>
                                          </p:val>
                                        </p:tav>
                                      </p:tavLst>
                                    </p:anim>
                                    <p:anim calcmode="lin" valueType="num">
                                      <p:cBhvr>
                                        <p:cTn id="8" dur="1750" fill="hold"/>
                                        <p:tgtEl>
                                          <p:spTgt spid="7"/>
                                        </p:tgtEl>
                                        <p:attrNameLst>
                                          <p:attrName>ppt_h</p:attrName>
                                        </p:attrNameLst>
                                      </p:cBhvr>
                                      <p:tavLst>
                                        <p:tav tm="0">
                                          <p:val>
                                            <p:fltVal val="0"/>
                                          </p:val>
                                        </p:tav>
                                        <p:tav tm="100000">
                                          <p:val>
                                            <p:strVal val="#ppt_h"/>
                                          </p:val>
                                        </p:tav>
                                      </p:tavLst>
                                    </p:anim>
                                    <p:animEffect transition="in" filter="fade">
                                      <p:cBhvr>
                                        <p:cTn id="9" dur="1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5556" y="834317"/>
            <a:ext cx="3540845" cy="2604367"/>
          </a:xfrm>
          <a:prstGeom prst="rect">
            <a:avLst/>
          </a:prstGeom>
        </p:spPr>
      </p:pic>
      <p:sp>
        <p:nvSpPr>
          <p:cNvPr id="10"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Per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què</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cal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l’Hora</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del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Codi</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sp>
        <p:nvSpPr>
          <p:cNvPr id="2" name="AutoShape 2" descr="Resultado de imagen de tablets"/>
          <p:cNvSpPr>
            <a:spLocks noChangeAspect="1" noChangeArrowheads="1"/>
          </p:cNvSpPr>
          <p:nvPr/>
        </p:nvSpPr>
        <p:spPr bwMode="auto">
          <a:xfrm>
            <a:off x="1679575" y="-1570038"/>
            <a:ext cx="3924300" cy="3276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2064" name="Picture 16" descr="https://tctechcrunch2011.files.wordpress.com/2015/04/apple-watch-feature.jpg?w=73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0016" y="3612855"/>
            <a:ext cx="4032448" cy="2688299"/>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8" descr="data:image/jpeg;base64,/9j/4AAQSkZJRgABAQAAAQABAAD/2wCEAAkGBxQQEhQUEBAUEBAUFhQVEBQVEA8UEBcUFBQWFhYUFBUYHCggGBolHBQVITEhJSkrLi4uFx8zODMsNygtLisBCgoKDg0OGxAQGywkHyQsLCwsLCwsLCwsLCwsLCwsLCwsLCwsLCwsLCwsLCwsLCwsLCwsLCwsLCwsLCwsLCwsLP/AABEIAMYA/wMBEQACEQEDEQH/xAAbAAABBQEBAAAAAAAAAAAAAAAAAgMEBQYBB//EAD4QAAEDAQUEBwUGBgIDAAAAAAEAAgMRBAUSITFBUXGBBhMiMmGRoUJSYrHBIzNygpLRFFOywuHwQ6IWY9L/xAAaAQACAwEBAAAAAAAAAAAAAAAABQIDBAEG/8QAMBEAAgIBAwMDAwIHAQEBAAAAAAECAxEEEiEFMUETIlEyYYFxsSMzQpGhwdEU8FL/2gAMAwEAAhEDEQA/APDUACABAAgAQAIAEACABAAgAQBKux1JojukYf8AsFZVxOP6oru/ly/RmwgljfI6KbIgnq3cPZK9WIJQsjWrK/yR7y6NlwxwEPG4HNQnXuRbR1Ha9tvBlprG9poWOB3EFJb9FZu4HMLoNZTEiyu90+RVcdFZnsd9SPyXlyXDJKalpDd5yCc0UuC5F2r11dawnyab+EhgaS5wcWjMDadgWnsJ/UuulwsZKLpJMX2YOO2YUGygY/IJX1R/w4/qNNBHbe19v9mTSMcggAQAIAEACABAAgAQAIAEACABAAgAQAIAEACABAAgAQAIAEACAHIHUc07iD5FSg8SRGazFovOkQLZi4ZZ1C9NbLCyhdosOvaxmO8pG9uN5afappXfRdjZmO5FktPCXtmskxvS2Wn2jWSeNKO81mlrtndFD6VV/S2jrOljtkTa+JJXIdQjN4SOPpUf/wBM7/5BPMcJfhbuaKBbIWb0cegoqWUsv7kO2WsucGA9kHPxO0o3c4RfVUox3PuS+keVmhG0vJ8m/wCUu6o/bEq0HN02ZhJRsCABAAgAQAIAEACABAAgAQAIAEACABAAgAQAIAEACABAAgAQAIAkWOxvlNGNrvOjRxJyCsrqnY8RRXZbGtZkzQ9JGYu0NhIK9LZHMMCvRSxJoz8T6VG9YdNZiTgxnJZ5G3hZ9RHnBJHGBVaeva8s62TrLJgBdt0CcwajDJmsjuaQXbHjkHFQ0+ZNsNRLbBl90jsT5Y2dWA7qy7E2oxZgaDboVR1GmdiTis4F3T7YwnLd5Mg5tMiKEajakb4HhxcAEACABAAgAQAIAEACABAAgAQAIAEACABAAgAQAIAEACAFxRlxDWgucdABUldSbeEcbSWWWjLvZFnO7E7+W0/1OHyHmmlHTv6rX+DJK+U+K1+RM94OIo2jGDRrRQLfujWsQWAjQu8uWO2W0F7HtdnlUK2uxTRXZWoSUkVT8ik+ozXZlG1co5IVDU2PKkvJ1ISHKmF0sncDznZUTK6zEVAgl5LW4W0JcdgW7TxxAw6x5Sihm0Xk5zqg0zXXas4LIaaKjhoe/i2TZTsqdA8ZPHPbwKpt09Vy57/JH051c1vj4IlsulzAXxnrY94HaA+JuzjolF+jsq57ovq1MZvbLhlasZpBAAgAQAIAEACABAAgAQAIAEACABAAgAQAIAEALiic40a0uO4AkrsYuTwkccklllhFdVM5ntjG4HFJ5DIcyt1XT7J8y4RnlqV2gs/sOutjYwWwNwA952r3cTu8NEzrqroXtXPyVquU3mx/jwQXOrquSm2XpYEFUSJC7PJhdVFM9kyM47lgTaBmoa6HklAYqljnmO1lgNRU0pZZxiwala627LMnHwizbLgi8XfJOZS2QMbjvs/Qr1iTyahQV0WcJNltbozVpIV8ZeGVWVRmuSXJHDPmR1Um1zR2CfFv7LLdoK7OY8MpU7auO6/yQp7okbm2krd7DU/p19Est0V1fjP6GiGprl34/UgELIaDiABAAgAQAIAEACABAAgAQAIAEACAOtaSaAVJ0A1RjIN47l9dXRtz+1PWGPcRSR3BuweJTDTaCVnM+ELtRr4w9tfuf+C6ktlms7cLInEeQPiaa8ynNdVdSxFC9V6m95lIiOvuA/8AC2nBSVsGWrR3r+oSf4OXUOjO8fspNRZJf+uv7keS5I3fdWqM+D6sPnoqpUp9i2OssX11v8cjLuj03stbJ+CRjvkVW9OWrXVeeP1RDmuuVneic3i0qEtM2Wx1Ncu0kRpWkaihVV8XsxIui0+xHISWSwy04ogOxBM9HDHJCRN/h3yUwscd1AUysrlNlHqQh3ZJjuCc59WWje4ho9UKgqlraV5Hm3FT7y0Qx/nxu8mqxVJFb1mfphJ/glRWOyM70jpj4DC1TUUiiV2qn2ikOG94I8mQt8qldckiH/kun9UhUXSRhOcIPILisi+xyXTp4+okWuKzWsdodTJsdiaTzzqQs9+kruXw/khXPU6Z8e5fBmrdcM0VTg6yMaSM7TKbzTNvNJLdJbW+Vx8jerWVWecP4fDKtZjUCABAAgAQAIAEACABAAgAQBZ3XdLpqE1aw6e86muHwG0nILZptHK7nsjNfqY18eSxlvJlm7FlaA/R0up4NJ+fyTTFWnWIrkyxonf7rXx8f9Kea2Peaue4k61JVL1M5M2RphBYSEsJOrqcTkr6pN92daS8EkRwjN0jnHcxv1K7N0x5bK82vsv7keWUE9luEeJqeZVT1PiKLIxfkaxKh3TZLCOtkI0NEetZ8g4p9yVDekzO7K8fndTyU1qLEVS09Uu8UPG+XuykayUfExtfMUKtWpb4kiC00E8xyvyR5OrcahpZvANRyJzQqaZvOMFi3pYzk5JDGO65x4tAoPPNRWiqjyzqnN90PR2xsf3cTSfef2jyGgU98a+IohKtz+p/2OyXzO7/AJXNG5tGj/rRQeomzi0tS8EOSZzu84u4klQ9Wb8lqhFdkJqub5kjrXkKyN0kcaTJkVpjOUkZr7zHUPMHVXK+L+pFMq5r6H/cROyP2Hk+BbQqeYNe1nYuf9SIpKyylJeS0mWC9JITVjyN41B8CFZXqWuGU26auxe5Fy6GG2tLg3q5QKuw6/iA9oeGo2KV2krvW5cMxKy3Sy2vmPgzltsToXYXcWkd0jeCkdtMqpbZDSq2NkcxIyqLAQAIAEACABAAgAQBNuyyCRxLvu2Zv8dzR4n91p0tHrTx48lN9myPHd9i4vS19WwMFGveAXU9mP2Yxu3lPrJqqGEYaKt89z7L/L+TPOcktluWMkhNVUrGdwdqpqbZwW1hK010yfJFs7RW+mo9wOKLwAKOToLqOCmtViSONjzI1amkQch4QKTkiG446zqDwd3DL4VBpElIaLVEmmcXUzp1TWDgpsddM130c9gzgTIwjUEcVnsrlE6mmN1WdyaJBVcUwJNitTo3BzTQgphprcFNtanFxZprZEy0RjRrZM2/BKNR+E/XwWnU0K6GPPgVUzlRNp+O/wB0Y6RhaSCKEEgjcRkQvNNNPDHiaayhK4dBAAgAQAIAEACANDd8Qa2Jh9s9ZJ4jUD9I9U/0FWypP55Ft8nKUmvHCKq3zmR7nHUklVaueWa6YKEVEiFKJPkvAIj3AfYzKvkmlFGI7mVt84OvkJ1P7KU7JPycSSG1SSBcAEZA61SUjjJMTFPcVSZMihRkpciSyJdyQ3CjEEZDLGJYUZJqRCliRktjIjOagtTEruDoLqygHmvJyJqPHZwWmHu4kQaS5Q3aIi00KxaipQZKEtyyhhYfJYLatVL5Is0FyzVikYdlHt4g/sSnNbzEWaqGLIy/BC6Rxdpkg0kb2vxNyPpRJOo1bLdy8mnRT9rg/H7FOl5tBAAgAQAIAEAKjYXEAakgDicl1LLwcbwsl3eE2GY00aC0cKUC9RHEcR+xgqhur588lRIlmp7m2I0UrkTFQsLnBo1JAHEmgUq1maRyTwsk28KBxa3ut7I5anmnl6wkkZ6uVl+SKsjLjihkAUToIAciapJFcmWNngUlEzzkS2tIyAqdgGZXJTUe7Cuidj9qyLbE92gpnTPIg0JoRyWaerjh45wMKulW5i58JkhlnBFG1JIDmbzTvNpv28lkq1knZ7uw01PSa1T7PqQdRUJvF5PMWQcHhkSezLuDkZkCaBBdGREexSLUxCkTAKyC5OFja48dna/2mENJ+F1aeRHqu65fwsmauW25x+eSoSRM2i2rZSuSLLC75sOLxBCcV/SZb4bsEq3DHZA7ax48nAg+oCxdSjmtS+GV0+zUOPyigSMYggAQAIAEACAJtzMxTxD42n9Jr9Fdp1m2K+6KdQ8VS/QVbn1kdxTu2eJkKVitEZyyW8lqGyl048kyfcMdZmnY3E79LSR60V2jhm6JRqpYqYzaD2jxKbajudh9KGVhZYcUGwBRydBSTOEmBTTKplvZFNGWT5J8YJYcPeY4E0pUh3j4FvqlPUItSTPU9Esi63ElTUxktBLjQyGtGNIoXEcxVYIy2vKHNkFOOGRop/tCI9C6rMsxw3LhNFveUOEMc6ge7veOVQeP+E06fZJ5izznW6IJKa7srpmgpplHmVCRXzwIJp4K20QrqL4yIL2qSLkzgVsO50urvZjs87T/ACy7mzt/2q3VR3USX2MFktt8H98f34M9RIVEZjjFtoRFjgdRMVPCIYLaxDHZZ27gHfpc13yqqtV7tPIxz9upg/kz68+MgQAIAEACABAFlcA+1xbGMe7/AKkfVbNDHN6+xm1f8rHy0iJK6pJ3lar5e9lsVhYE1Ve7KOiaKhxyzpc9GoaukO6J3qQP3W/Q0tS3Mw66eIJfdFdOMzxV+oXJph2GSsEmWCVS2dBR3AFUKQEiAqxMqmXFiC0QMVhcWJtMdMyWHLgQf3WHqEfZkfdCn/Ea+UPOlElnkGEAgtNRrt/wkx6kj9H7Pjc4g0cB2OzizOVabaVUotJ89iE1Jxai8MsLfYcJL5pZJngadhvoNFqWr2rEIpGB9OU3m2bkRzA9zWlkLWNdXvZ5by52hVb1Nrecl0dBp4rG0gOaRk4UKc0Wqa7nkdbpZVS7ceCFaY1oMkGVc7VJGiLI4WiBYafoxFWoOYLXA8CCFr25jgUa6e1p/DRlXMpkUjnS4PDHSeQarauDjO1VrmBcdHzi6yP+ZG9o4lpA9aK9LfTKP2MWrWHGfw0UC86MQQAIAEACABAFldZpHOduFrf1O/wmPTl7pP7Ga/mUF9yE5ctfJchIVaZ0l2OxmTOoa0d5zjRo5rbVSsbp8IqstUfu/g0Nx2pmMQQNxhwd1khFK9k0wjYK01WujURnLbDsvIr1dUtnq2vGOyKO84cL3DxXdRHg36ee6CZAKVWGlCSs0mSOKG4AqhSAfhKuiyuZb2MrXAw2lzducsY3mh4EEH0qqdYl6byb+kt+vHBMslgc0vaXNc14Io01IOo/3xXnz25GugOhe95yDKgeLjoOWvkgCTZrwPae/MjSueZ/0oAn3bbesxB9HB7XV3nwI5oAqb2jEdGUG+Kgzw+1iPFb9DGe7K7CTrU61Xtf1eCsnCcnkovkq7Q1SiaYsihua11rJbng1t0RuZBJIzvNYcJp7RyHqVpedrwJNRKM74wl2yZ+aeO0ZmkM23+U48fZPFLVqq7Xts4Y1jXOnhcx/wAor5oiw0IoVXZBwNEZKS4G1WpEiwuWTDMw/EEw03Jm1SzUyFb2YZZANA94HJxC8/YsTa+5preYJ/ZEdQJggAQAIAEAWN2/dzD4Wnyd/lMumv3SX2M1/wBUWQ3KN3DLkJDlRG5RfCJYOyTF1ATkNBsHJQsuna+TiikaroXBhrIdpwt5Cvzonmhq2V5+RN1Wxy9iFdL7D2hIwdl2f7harI5RDpl/GyXdGVeEovhgdobKXzJCVUdBdQD0JV0GVzLayOWytmK1F9cmZkO1rOzxcQK+VfNY+oSexIddBgnY2/CH46jMHNxIB3ZVry1Sc9ULvaga1p71Kv31oO940AQBEgwmNzdDlt1oaoAduxrWuzedQRoP9qgB3pPG4GOQCsQBaXDYSagOGxM9BZFZi+553rlE5YmlwijtEqZuR5mEXkgSmqthyaEsHbDZsbkwhHCI3WKMTeMiENmLT3i3EfCmY+Su8Hm97s1G5HnF82bq5XDYcxwOa8/1CrZZn5PV6WzfWmRBIdK5LNC+cVjPBfhHQVdCxM40WFzNrKz8QTXTdjLqf5bIVufikkO97j5uKQWPMm/uaa1iCX2QwoEwQAIAEACALK52V60nJuAgnxJFPkfJMOnRbtb8YM2oljavOSDIc1XqpJz4L4jaxkhcbalX6evfNI43hG0cOohY0ahoJ4uIXpktqwefT9a2UiTb7QBVkn3b82n3SfopFNNbfuh3RkrxseA5Zt2EaLLfVuWR3RdvXPcgyNSjU045RqTGliawSBcAXGVZFkZFjZXrVXIy2RL/AKPTATYXGglaWc8i31FOaq1sN1efg3dHvVd+H54L+yWWjwHDIacjiPyaPzJKexZSXxOS4muZQBGscpz4IAftEuF2zMA8EAW9z2kSBzHjExwLXNP+/wC0XU2nlEZxUouL7MyNvhLHOZrhJb5J7VJ2RTR4rU0ela4/A2yIuIAHFNqq0kjPKSiuTQXbE2HtOzdsHita4E+olK14XYsLXKerDnaveK8NPquszUxSsaXhGX6QwVjY/aKsdxGiw6+rfXn4HOinicoflGdXnhoKarq2cZbXA9olbi35FOtJLdFox6tPZlFbaoDG9zHatJB/dIpwcJOL8GqE1OKkvIyoEwQAIAEAdAQBdWpvUwhntONX8d3LTzT2qv0KOe7MEH6trl4XYpnFJ7JZZuQlVHSzuGy9ZMwbK1PAZpx0+rnJk1lvp1NmsveEuikcPeaBwFU3Yk0s1GxR+wxetHtDTrhaRzaCgs0+Yy3L5MvK5zatJy9FRZJxHMVGXKIril11kX3LUhsrBPaTOKl4OnQuo4yXZyr4FE0WcAr9FpSyjK5bZZRp7qvkyHBJUzAZOyo5oIz8Hb96UavTen7l2PW9L6h/6Fsl3RCveLOo02ZLEOCDZtTXQDNACpjiAJ8aczUIAlXJUSt41qgBq9YsU8hGhI86Cvqnug4gjyXVmvWZEzZonMJZE8kpdyXYo6mrjktETFfLCxEtLZ22Mp79ByCkzFV7JSz8ES9bHUTR76ubxBUZR3RaNGnuw4T/AAYV4ovMXw2TaPRpnAq4vDOj9nkwkEbCmmlsxJFU45WC5v8Ag6yNszdQAH/h2HlpzCl1KjtavyYtHZsk6n+DPJOMgQAIAEAWNyWfHJXYzP8AMe79TyW3Q0+pbz2Rm1VmyH6hfE+J5A0GQ+q26+3+lHNNDEMlckzNR1oUoRywNZ0Ps1A+Twwt4lek0sNsBH1SzmMPyWd7W8RSQWcnKQEyfm7MfqCfJU6jVbLow8efyZtJp3ZXO7yu347kbpHZy0MI1DQDyy+i2snobFJtP5MvNLi1VU2sDmEdvYjPCV3QRahsrBJEzirOnQpJnB6KRWKZCUSxssy0wkZLIEplqMcjXtFS3ZvBFCPIrl8FZFxLdFc6LFNeDUFolYHxkOa4cwdoI3pBKDg8M9zVbG2ClHsyrlsrs8uKiWDbrNUN1brsqNdvogCVdcOGQE6nZlqgBm0Pq95Ghc6nmvQ6SOIJHiupT3XSZDIzqm1awLpdh2N5caBXoyzSjyy8tzxBZusPsBxHi91A0eZCr1NnpVOQu08Xdqdnz+xBum09dBFIc3N+zk31GQJ4gtKq0NvqVLPdcGrVVeldKK7PlGSvuzdXK8bK1HA5rB1CrEsjrSWb60yuSo1C2laap4ZxmkuKUSRujdnQHLe05EJ7Xi2raxTq4uuxWIz9sgMb3MPsmnEbD5UXnLIOEnF+BpXNTipLyMKBMEACANFYW9TZy86nMcXZD0Hqn2hgq6d78iy9+peoFBI6pSrUWbpNjGKwhCzEhyNq3aWvLIyZ6JcVlEcLAcvaf816BYjE8prLHZc8fojC3zbjPO+TYT2fBoyb6ALy19rsscz02mpVNUYfBrrTauuhiec8cYxfiFWu9QV6PT2epVGQjjV6V0orwzJ2plHHcuzXI5reYkZ6XahYLkNFL5smcVB0EAAK6mcZKhkWiDKZxJPWq3cVbSTZLW+M1jdTe05tPL66quyqFi5NGn1dtD9j/wCFzHfQcPtIzi3tI+ufzWSWgf8ASxxV1yL+uP8AYedeMJFKSD8rf/pV/wDimaV1ij7kd9vYK9WHlxyxOoAPGgJqVZVonuzIo1HWIOLVa5IxmoE5rWODzc5ObyN46grfBcFUibdbaa6q6Ji1Lz2E9NrWRDDF7xdI7l2W/wByU9Us+mH5J9IqW+dn4K/oda6SOid3ZR2fxtqR5io8lR027ZZtfk1dUp3Vqxd4/sP9LrN3H/ldy0+qaayvdAo6Zb3h+TLkLzs44Y6AIg8AWF02rq5GnZWh4FONFbh4Mupq31tE/pZZqOY8aOFCeGY9D6KjqdW2amvJn6dZmLg/Bn0rGQIAUxhJAGZJoOJXUs8HG0llmg6SHqwyIeyAT5UHoE+1D9OlRQt0XvlKz5ZnikUnyMwAXYRywLG6bN1kjW+OaeaSrHJk1Nuyts2HSi2dRZiG96T7Nv4ado+WX5lLqF2yrau7EfTafVv3Psufz4PPV549Oa25jjsR3xSOHJwDh64k96ZPNTj8MS6tbNUn8r9ilta3T7G6ohuS+33I0IaclViwyaOKs6cXGAIQC2uVyZFodbIu7uSDiPMlU1Ig4kmOdXRkUygPi0KeSO1jck+aG8ElFnDMtNSydUTsU1TRbYkZx4yXdgbUtG9WIWXPCbKvpxLW04B/xxsZzIxn+v0XnuoS3Xv7DDpUMadS+W2UUExY5rmmjmkObxBqFjjJxaaGEoqScX5N3eQFos+JujgHt8DtHnUL1Nc1bWpfJ5ujOn1G1+ODCyNSTU04Z6OLG1h7MmLYVs088MizT2mM2iw4hm6IgngMj6OJ5JlroepRuXjkUVSVOscX2kZVIBycQBdXDE2Mtlk1qBC3xrQv5bPHgmfT9NufqS7LsYdXKUouEfz/AMOdKJMVok8DQcgruoy5wHT44oiU6T4yzcOMamOmpyQbNV0UsfaBpmcgnVcdqEvUrvbgrOlt4iachprHH2G7ia9ojn8gvP66/wBW3jsuDd03T+jTz3fLKNYzeaboXLUzxH22Bw4sNPk8+SZ9Lnixx+UKuqx9sLF4f7ka94cJTma4J6We5FS5LLU0zchtyw2rJJHKKna8HRKqOggAQB2q7kBQcpKRxocbIrYyIOI4JFoimyG0456saOqIY1pg8Bgk2IVK2w7FNvCNlcUILmlW9uRBq5PDSMNe9q66eWStQ97iOBJoPKi8pbLdNy+Wel09fp1Rh8JENVlxq+iFuxMfA49rN0Xj7zPr5pv02/Ga3+BP1OjDVy/R/wCmVF6WfC807pzC26ircsmzT2bo8lc4JJbW4s1pnAuV8MDWdGLXggn+HCfWhXoKHur5Euvq3XQKK+LI1rscf3T82/CdrD9PBI9Zp/Rnx2fYZ6e1yjtl9S/+yVyxmgsDacUjToAQGjYADkAn0bUpKMexmcMQZy+H4ppD8R+aza7mZ3TrbWkRGNVNFDky5ssbJZh3n5NCc11qCMtlj7R7lnbLwMMPY7MkoLWb2x+07wJ081l6hqNkNke7/Yy06dWW5lyo/uZdIRsCALXoxPgtUVTk4lh/OC35kLTpJ7bosya6G/TyX2z/AGLDpC2jjxXpJGPQvMSicl9oyQ2VilEkACjGPB0SQs9kcHUJVJ06upAcXABACmq6tHGONTGpEGdK617gOhXQXJxkyxHNbYlFvY19jl6uCV/uxvI40oPUrl8tlUn9hFOO++Eflo88XlT1IIAXDKWODmktc0gtI1BC6m08o5KKksPsXtsnEjWyEdh+T6ezIO9y2816PT3q2tSf5F0K3CTgu67fdFXPDTxGwqF9Ckso1wnkj0St1uLLclrdctIpxvYP6gmunlitmO+ObIP7jNinBrHJ92/I/CdjhwUG43wcJFlkWvfHuiFaoDG4tdqPI7QR4EUKRzg4ScX4NEJKcVJCA7NWRtxNM61wOPfiJJ1Oa2ysVkyCWEORvDfErbCdda+5CSbJlgjM8gDjRozduDRmSrIz3e59kU2tVQyu5DvS19dIXDJvdYNzBoPrzSC+122OTNFFXpwUf7/qRFSWggByzy4HtcPZcHeRquxeGmRlHdFr5NT0ob2iRpr5r1ecrIm0HHBmnLBahshBWOXckC5ygEOKz2SJISqMnQRkAXABACgVdXI4xxpTCuXBBnVY1gDoVlZxkuwjtLbAou+k0l5yYLFJ8WBvm4E+gKzdQlih/cVaWO7Vp/GTELzp6EEACALK55A4uid3ZO74SDunnpzC26G7ZPa+zM2ojhKxd1+3kjuJaSDs1CYStlVLDJrElkQ5wKrndXNZXckk0DZaAgbcioLUJRaBxy8iA5ZYXYZJosJR10QIzkioDtLoycvIn1WnV1+pBWx7+TPF+nZjw/3KtKjUdBU4yaYC2rZTmTIst4z1Vme72pCI28NXegpzW3WS9OjavJjx6l6XiPJSpGbjiABAAgDTX1NVkVdTHGT+gL09Mv4UW/gU6eH8SWPllC5Z7GhihNFQobmdAhQnHCOobcl9nckhKqOggAQAIA6FOADrEypIMcDVvUMohk4uJYAlWOQArRFlNscouOkD62Rm7rRX9D6fVYOqfy4/qYtDHGpl+n+0ZRIxyCABACmOIIINCMwfELqeDjWeGWV7gOcJAKCRofzPeHnVO7cW1RmZaPanD4eCsKTzymagqoqTOguZAmXbazE8ObqK+oTXQ3Y4ZRdUpxwyElJedClFZYDsYTXTQK5E++n4WxRe63E78T6H5Aeap6lZmxR+CnTLO6fy/wBiqS41AgAQAIA0PSbJ7W+6xrf0tA+i9LL21JfYW6LlSl8tlISl85m4GldpsTkDQtwWu6GVk4mMOCTWwaZYhKowdOrqQHFwARgBQCthE4OsCaaeBBslvbhb4lMHwihPdIiYlh9XL4LsC2laISONF/axjsDvgex3zb/cquoxzTn4Ytpe3WY+U/8AplkgHAIAEACALFhxwDfG4j8r8x618010ct1Lh8GeS225+f8ARBeFjujyXoQsx0EAKYVbVLazjEqo6KarqllnGWdzWcPkGLuirjvo0VoPJOdOlGLl8GXUTcYceeCBa5zI9zzq4k8Nw5JHObnJyfk0wgoRUV4GVAkCABAEm7Y8c0bToXsB4FwVlUd00vuV3S21yf2ZZdIZMUzj4leh1HYx6JYqRUlKps2jdVjcmpZRIfa6oTum3fDkraEvCzXQTOobIWGUMEzirwAKODp0KcUcFtC11QRFj0eSa0pJFcuTlplqs2tucVtR2uOBlqx0smxwLfWRZprtGOyzt/8AW4829ofJX6qO6iS+wqte3Uwa+TIrzI6BAAgAQBOuh/2gac2yfZu/MaA8jQrTpbHXan88FN8cwyu65GbTFhcRuJC1auvbIlXLckyOlrLAXAOhdQH/2Q=="/>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40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40016" y="919402"/>
            <a:ext cx="3877924" cy="24341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49897" y="3612854"/>
            <a:ext cx="3392160" cy="27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8415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0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064"/>
                                        </p:tgtEl>
                                        <p:attrNameLst>
                                          <p:attrName>style.visibility</p:attrName>
                                        </p:attrNameLst>
                                      </p:cBhvr>
                                      <p:to>
                                        <p:strVal val="visible"/>
                                      </p:to>
                                    </p:set>
                                    <p:animEffect transition="in" filter="fade">
                                      <p:cBhvr>
                                        <p:cTn id="19" dur="500"/>
                                        <p:tgtEl>
                                          <p:spTgt spid="2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2058" name="Picture 10" descr="https://www.nasa.gov/images/content/651408main_jsc2012e052762_1600_946-71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521" y="1128362"/>
            <a:ext cx="2714383" cy="2037223"/>
          </a:xfrm>
          <a:prstGeom prst="rect">
            <a:avLst/>
          </a:prstGeom>
          <a:noFill/>
          <a:extLst>
            <a:ext uri="{909E8E84-426E-40DD-AFC4-6F175D3DCCD1}">
              <a14:hiddenFill xmlns:a14="http://schemas.microsoft.com/office/drawing/2010/main">
                <a:solidFill>
                  <a:srgbClr val="FFFFFF"/>
                </a:solidFill>
              </a14:hiddenFill>
            </a:ext>
          </a:extLst>
        </p:spPr>
      </p:pic>
      <p:sp>
        <p:nvSpPr>
          <p:cNvPr id="10" name="Shape 94"/>
          <p:cNvSpPr txBox="1"/>
          <p:nvPr/>
        </p:nvSpPr>
        <p:spPr>
          <a:xfrm>
            <a:off x="1530430" y="12958"/>
            <a:ext cx="9137570" cy="584776"/>
          </a:xfrm>
          <a:prstGeom prst="rect">
            <a:avLst/>
          </a:prstGeom>
          <a:noFill/>
          <a:ln>
            <a:noFill/>
          </a:ln>
        </p:spPr>
        <p:txBody>
          <a:bodyPr lIns="91425" tIns="45700" rIns="91425" bIns="45700" anchor="t" anchorCtr="0">
            <a:noAutofit/>
          </a:bodyPr>
          <a:lstStyle/>
          <a:p>
            <a:pPr lvl="0" algn="ctr">
              <a:buSzPct val="25000"/>
            </a:pP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Per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què</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cal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l’Hora</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 del </a:t>
            </a:r>
            <a:r>
              <a:rPr lang="es-ES" sz="3600" dirty="0" err="1">
                <a:solidFill>
                  <a:schemeClr val="bg1"/>
                </a:solidFill>
                <a:latin typeface="Segoe UI Light" panose="020B0502040204020203" pitchFamily="34" charset="0"/>
                <a:ea typeface="Questrial"/>
                <a:cs typeface="Segoe UI Light" panose="020B0502040204020203" pitchFamily="34" charset="0"/>
                <a:sym typeface="Questrial"/>
              </a:rPr>
              <a:t>Codi</a:t>
            </a:r>
            <a:r>
              <a:rPr lang="es-ES" sz="3600" dirty="0">
                <a:solidFill>
                  <a:schemeClr val="bg1"/>
                </a:solidFill>
                <a:latin typeface="Segoe UI Light" panose="020B0502040204020203" pitchFamily="34" charset="0"/>
                <a:ea typeface="Questrial"/>
                <a:cs typeface="Segoe UI Light" panose="020B0502040204020203" pitchFamily="34" charset="0"/>
                <a:sym typeface="Questrial"/>
              </a:rPr>
              <a:t>?</a:t>
            </a:r>
          </a:p>
        </p:txBody>
      </p:sp>
      <p:sp>
        <p:nvSpPr>
          <p:cNvPr id="2" name="AutoShape 2" descr="Resultado de imagen de tablets"/>
          <p:cNvSpPr>
            <a:spLocks noChangeAspect="1" noChangeArrowheads="1"/>
          </p:cNvSpPr>
          <p:nvPr/>
        </p:nvSpPr>
        <p:spPr bwMode="auto">
          <a:xfrm>
            <a:off x="1679575" y="-1570038"/>
            <a:ext cx="3924300" cy="3276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2062" name="Picture 14" descr="http://cdn.theatlantic.com/assets/media/img/posts/2014/05/selfdriving_glamour/b5430da3f.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5236" y="1100128"/>
            <a:ext cx="3114576" cy="2065456"/>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8" descr="data:image/jpeg;base64,/9j/4AAQSkZJRgABAQAAAQABAAD/2wCEAAkGBxQQEhQUEBAUEBAUFhQVEBQVEA8UEBcUFBQWFhYUFBUYHCggGBolHBQVITEhJSkrLi4uFx8zODMsNygtLisBCgoKDg0OGxAQGywkHyQsLCwsLCwsLCwsLCwsLCwsLCwsLCwsLCwsLCwsLCwsLCwsLCwsLCwsLCwsLCwsLCwsLP/AABEIAMYA/wMBEQACEQEDEQH/xAAbAAABBQEBAAAAAAAAAAAAAAAAAgMEBQYBB//EAD4QAAEDAQUEBwUGBgIDAAAAAAEAAgMRBAUSITFBUXGBBhMiMmGRoUJSYrHBIzNygpLRFFOywuHwQ6IWY9L/xAAaAQACAwEBAAAAAAAAAAAAAAAABQIDBAEG/8QAMBEAAgIBAwMDAwIHAQEBAAAAAAECAxEEEiEFMUETIlEyYYFxsSMzQpGhwdEU8FL/2gAMAwEAAhEDEQA/APDUACABAAgAQAIAEACABAAgAQBKux1JojukYf8AsFZVxOP6oru/ly/RmwgljfI6KbIgnq3cPZK9WIJQsjWrK/yR7y6NlwxwEPG4HNQnXuRbR1Ha9tvBlprG9poWOB3EFJb9FZu4HMLoNZTEiyu90+RVcdFZnsd9SPyXlyXDJKalpDd5yCc0UuC5F2r11dawnyab+EhgaS5wcWjMDadgWnsJ/UuulwsZKLpJMX2YOO2YUGygY/IJX1R/w4/qNNBHbe19v9mTSMcggAQAIAEACABAAgAQAIAEACABAAgAQAIAEACABAAgAQAIAEACAHIHUc07iD5FSg8SRGazFovOkQLZi4ZZ1C9NbLCyhdosOvaxmO8pG9uN5afappXfRdjZmO5FktPCXtmskxvS2Wn2jWSeNKO81mlrtndFD6VV/S2jrOljtkTa+JJXIdQjN4SOPpUf/wBM7/5BPMcJfhbuaKBbIWb0cegoqWUsv7kO2WsucGA9kHPxO0o3c4RfVUox3PuS+keVmhG0vJ8m/wCUu6o/bEq0HN02ZhJRsCABAAgAQAIAEACABAAgAQAIAEACABAAgAQAIAEACABAAgAQAIAkWOxvlNGNrvOjRxJyCsrqnY8RRXZbGtZkzQ9JGYu0NhIK9LZHMMCvRSxJoz8T6VG9YdNZiTgxnJZ5G3hZ9RHnBJHGBVaeva8s62TrLJgBdt0CcwajDJmsjuaQXbHjkHFQ0+ZNsNRLbBl90jsT5Y2dWA7qy7E2oxZgaDboVR1GmdiTis4F3T7YwnLd5Mg5tMiKEajakb4HhxcAEACABAAgAQAIAEACABAAgAQAIAEACABAAgAQAIAEACAFxRlxDWgucdABUldSbeEcbSWWWjLvZFnO7E7+W0/1OHyHmmlHTv6rX+DJK+U+K1+RM94OIo2jGDRrRQLfujWsQWAjQu8uWO2W0F7HtdnlUK2uxTRXZWoSUkVT8ik+ozXZlG1co5IVDU2PKkvJ1ISHKmF0sncDznZUTK6zEVAgl5LW4W0JcdgW7TxxAw6x5Sihm0Xk5zqg0zXXas4LIaaKjhoe/i2TZTsqdA8ZPHPbwKpt09Vy57/JH051c1vj4IlsulzAXxnrY94HaA+JuzjolF+jsq57ovq1MZvbLhlasZpBAAgAQAIAEACABAAgAQAIAEACABAAgAQAIAEALiic40a0uO4AkrsYuTwkccklllhFdVM5ntjG4HFJ5DIcyt1XT7J8y4RnlqV2gs/sOutjYwWwNwA952r3cTu8NEzrqroXtXPyVquU3mx/jwQXOrquSm2XpYEFUSJC7PJhdVFM9kyM47lgTaBmoa6HklAYqljnmO1lgNRU0pZZxiwala627LMnHwizbLgi8XfJOZS2QMbjvs/Qr1iTyahQV0WcJNltbozVpIV8ZeGVWVRmuSXJHDPmR1Um1zR2CfFv7LLdoK7OY8MpU7auO6/yQp7okbm2krd7DU/p19Est0V1fjP6GiGprl34/UgELIaDiABAAgAQAIAEACABAAgAQAIAEACAOtaSaAVJ0A1RjIN47l9dXRtz+1PWGPcRSR3BuweJTDTaCVnM+ELtRr4w9tfuf+C6ktlms7cLInEeQPiaa8ynNdVdSxFC9V6m95lIiOvuA/8AC2nBSVsGWrR3r+oSf4OXUOjO8fspNRZJf+uv7keS5I3fdWqM+D6sPnoqpUp9i2OssX11v8cjLuj03stbJ+CRjvkVW9OWrXVeeP1RDmuuVneic3i0qEtM2Wx1Ncu0kRpWkaihVV8XsxIui0+xHISWSwy04ogOxBM9HDHJCRN/h3yUwscd1AUysrlNlHqQh3ZJjuCc59WWje4ho9UKgqlraV5Hm3FT7y0Qx/nxu8mqxVJFb1mfphJ/glRWOyM70jpj4DC1TUUiiV2qn2ikOG94I8mQt8qldckiH/kun9UhUXSRhOcIPILisi+xyXTp4+okWuKzWsdodTJsdiaTzzqQs9+kruXw/khXPU6Z8e5fBmrdcM0VTg6yMaSM7TKbzTNvNJLdJbW+Vx8jerWVWecP4fDKtZjUCABAAgAQAIAEACABAAgAQBZ3XdLpqE1aw6e86muHwG0nILZptHK7nsjNfqY18eSxlvJlm7FlaA/R0up4NJ+fyTTFWnWIrkyxonf7rXx8f9Kea2Peaue4k61JVL1M5M2RphBYSEsJOrqcTkr6pN92daS8EkRwjN0jnHcxv1K7N0x5bK82vsv7keWUE9luEeJqeZVT1PiKLIxfkaxKh3TZLCOtkI0NEetZ8g4p9yVDekzO7K8fndTyU1qLEVS09Uu8UPG+XuykayUfExtfMUKtWpb4kiC00E8xyvyR5OrcahpZvANRyJzQqaZvOMFi3pYzk5JDGO65x4tAoPPNRWiqjyzqnN90PR2xsf3cTSfef2jyGgU98a+IohKtz+p/2OyXzO7/AJXNG5tGj/rRQeomzi0tS8EOSZzu84u4klQ9Wb8lqhFdkJqub5kjrXkKyN0kcaTJkVpjOUkZr7zHUPMHVXK+L+pFMq5r6H/cROyP2Hk+BbQqeYNe1nYuf9SIpKyylJeS0mWC9JITVjyN41B8CFZXqWuGU26auxe5Fy6GG2tLg3q5QKuw6/iA9oeGo2KV2krvW5cMxKy3Sy2vmPgzltsToXYXcWkd0jeCkdtMqpbZDSq2NkcxIyqLAQAIAEACABAAgAQBNuyyCRxLvu2Zv8dzR4n91p0tHrTx48lN9myPHd9i4vS19WwMFGveAXU9mP2Yxu3lPrJqqGEYaKt89z7L/L+TPOcktluWMkhNVUrGdwdqpqbZwW1hK010yfJFs7RW+mo9wOKLwAKOToLqOCmtViSONjzI1amkQch4QKTkiG446zqDwd3DL4VBpElIaLVEmmcXUzp1TWDgpsddM130c9gzgTIwjUEcVnsrlE6mmN1WdyaJBVcUwJNitTo3BzTQgphprcFNtanFxZprZEy0RjRrZM2/BKNR+E/XwWnU0K6GPPgVUzlRNp+O/wB0Y6RhaSCKEEgjcRkQvNNNPDHiaayhK4dBAAgAQAIAEACANDd8Qa2Jh9s9ZJ4jUD9I9U/0FWypP55Ft8nKUmvHCKq3zmR7nHUklVaueWa6YKEVEiFKJPkvAIj3AfYzKvkmlFGI7mVt84OvkJ1P7KU7JPycSSG1SSBcAEZA61SUjjJMTFPcVSZMihRkpciSyJdyQ3CjEEZDLGJYUZJqRCliRktjIjOagtTEruDoLqygHmvJyJqPHZwWmHu4kQaS5Q3aIi00KxaipQZKEtyyhhYfJYLatVL5Is0FyzVikYdlHt4g/sSnNbzEWaqGLIy/BC6Rxdpkg0kb2vxNyPpRJOo1bLdy8mnRT9rg/H7FOl5tBAAgAQAIAEAKjYXEAakgDicl1LLwcbwsl3eE2GY00aC0cKUC9RHEcR+xgqhur588lRIlmp7m2I0UrkTFQsLnBo1JAHEmgUq1maRyTwsk28KBxa3ut7I5anmnl6wkkZ6uVl+SKsjLjihkAUToIAciapJFcmWNngUlEzzkS2tIyAqdgGZXJTUe7Cuidj9qyLbE92gpnTPIg0JoRyWaerjh45wMKulW5i58JkhlnBFG1JIDmbzTvNpv28lkq1knZ7uw01PSa1T7PqQdRUJvF5PMWQcHhkSezLuDkZkCaBBdGREexSLUxCkTAKyC5OFja48dna/2mENJ+F1aeRHqu65fwsmauW25x+eSoSRM2i2rZSuSLLC75sOLxBCcV/SZb4bsEq3DHZA7ax48nAg+oCxdSjmtS+GV0+zUOPyigSMYggAQAIAEACAJtzMxTxD42n9Jr9Fdp1m2K+6KdQ8VS/QVbn1kdxTu2eJkKVitEZyyW8lqGyl048kyfcMdZmnY3E79LSR60V2jhm6JRqpYqYzaD2jxKbajudh9KGVhZYcUGwBRydBSTOEmBTTKplvZFNGWT5J8YJYcPeY4E0pUh3j4FvqlPUItSTPU9Esi63ElTUxktBLjQyGtGNIoXEcxVYIy2vKHNkFOOGRop/tCI9C6rMsxw3LhNFveUOEMc6ge7veOVQeP+E06fZJ5izznW6IJKa7srpmgpplHmVCRXzwIJp4K20QrqL4yIL2qSLkzgVsO50urvZjs87T/ACy7mzt/2q3VR3USX2MFktt8H98f34M9RIVEZjjFtoRFjgdRMVPCIYLaxDHZZ27gHfpc13yqqtV7tPIxz9upg/kz68+MgQAIAEACABAFlcA+1xbGMe7/AKkfVbNDHN6+xm1f8rHy0iJK6pJ3lar5e9lsVhYE1Ve7KOiaKhxyzpc9GoaukO6J3qQP3W/Q0tS3Mw66eIJfdFdOMzxV+oXJph2GSsEmWCVS2dBR3AFUKQEiAqxMqmXFiC0QMVhcWJtMdMyWHLgQf3WHqEfZkfdCn/Ea+UPOlElnkGEAgtNRrt/wkx6kj9H7Pjc4g0cB2OzizOVabaVUotJ89iE1Jxai8MsLfYcJL5pZJngadhvoNFqWr2rEIpGB9OU3m2bkRzA9zWlkLWNdXvZ5by52hVb1Nrecl0dBp4rG0gOaRk4UKc0Wqa7nkdbpZVS7ceCFaY1oMkGVc7VJGiLI4WiBYafoxFWoOYLXA8CCFr25jgUa6e1p/DRlXMpkUjnS4PDHSeQarauDjO1VrmBcdHzi6yP+ZG9o4lpA9aK9LfTKP2MWrWHGfw0UC86MQQAIAEACABAFldZpHOduFrf1O/wmPTl7pP7Ga/mUF9yE5ctfJchIVaZ0l2OxmTOoa0d5zjRo5rbVSsbp8IqstUfu/g0Nx2pmMQQNxhwd1khFK9k0wjYK01WujURnLbDsvIr1dUtnq2vGOyKO84cL3DxXdRHg36ee6CZAKVWGlCSs0mSOKG4AqhSAfhKuiyuZb2MrXAw2lzducsY3mh4EEH0qqdYl6byb+kt+vHBMslgc0vaXNc14Io01IOo/3xXnz25GugOhe95yDKgeLjoOWvkgCTZrwPae/MjSueZ/0oAn3bbesxB9HB7XV3nwI5oAqb2jEdGUG+Kgzw+1iPFb9DGe7K7CTrU61Xtf1eCsnCcnkovkq7Q1SiaYsihua11rJbng1t0RuZBJIzvNYcJp7RyHqVpedrwJNRKM74wl2yZ+aeO0ZmkM23+U48fZPFLVqq7Xts4Y1jXOnhcx/wAor5oiw0IoVXZBwNEZKS4G1WpEiwuWTDMw/EEw03Jm1SzUyFb2YZZANA94HJxC8/YsTa+5preYJ/ZEdQJggAQAIAEAWN2/dzD4Wnyd/lMumv3SX2M1/wBUWQ3KN3DLkJDlRG5RfCJYOyTF1ATkNBsHJQsuna+TiikaroXBhrIdpwt5Cvzonmhq2V5+RN1Wxy9iFdL7D2hIwdl2f7harI5RDpl/GyXdGVeEovhgdobKXzJCVUdBdQD0JV0GVzLayOWytmK1F9cmZkO1rOzxcQK+VfNY+oSexIddBgnY2/CH46jMHNxIB3ZVry1Sc9ULvaga1p71Kv31oO940AQBEgwmNzdDlt1oaoAduxrWuzedQRoP9qgB3pPG4GOQCsQBaXDYSagOGxM9BZFZi+553rlE5YmlwijtEqZuR5mEXkgSmqthyaEsHbDZsbkwhHCI3WKMTeMiENmLT3i3EfCmY+Su8Hm97s1G5HnF82bq5XDYcxwOa8/1CrZZn5PV6WzfWmRBIdK5LNC+cVjPBfhHQVdCxM40WFzNrKz8QTXTdjLqf5bIVufikkO97j5uKQWPMm/uaa1iCX2QwoEwQAIAEACALK52V60nJuAgnxJFPkfJMOnRbtb8YM2oljavOSDIc1XqpJz4L4jaxkhcbalX6evfNI43hG0cOohY0ahoJ4uIXpktqwefT9a2UiTb7QBVkn3b82n3SfopFNNbfuh3RkrxseA5Zt2EaLLfVuWR3RdvXPcgyNSjU045RqTGliawSBcAXGVZFkZFjZXrVXIy2RL/AKPTATYXGglaWc8i31FOaq1sN1efg3dHvVd+H54L+yWWjwHDIacjiPyaPzJKexZSXxOS4muZQBGscpz4IAftEuF2zMA8EAW9z2kSBzHjExwLXNP+/wC0XU2nlEZxUouL7MyNvhLHOZrhJb5J7VJ2RTR4rU0ela4/A2yIuIAHFNqq0kjPKSiuTQXbE2HtOzdsHita4E+olK14XYsLXKerDnaveK8NPquszUxSsaXhGX6QwVjY/aKsdxGiw6+rfXn4HOinicoflGdXnhoKarq2cZbXA9olbi35FOtJLdFox6tPZlFbaoDG9zHatJB/dIpwcJOL8GqE1OKkvIyoEwQAIAEAdAQBdWpvUwhntONX8d3LTzT2qv0KOe7MEH6trl4XYpnFJ7JZZuQlVHSzuGy9ZMwbK1PAZpx0+rnJk1lvp1NmsveEuikcPeaBwFU3Yk0s1GxR+wxetHtDTrhaRzaCgs0+Yy3L5MvK5zatJy9FRZJxHMVGXKIril11kX3LUhsrBPaTOKl4OnQuo4yXZyr4FE0WcAr9FpSyjK5bZZRp7qvkyHBJUzAZOyo5oIz8Hb96UavTen7l2PW9L6h/6Fsl3RCveLOo02ZLEOCDZtTXQDNACpjiAJ8aczUIAlXJUSt41qgBq9YsU8hGhI86Cvqnug4gjyXVmvWZEzZonMJZE8kpdyXYo6mrjktETFfLCxEtLZ22Mp79ByCkzFV7JSz8ES9bHUTR76ubxBUZR3RaNGnuw4T/AAYV4ovMXw2TaPRpnAq4vDOj9nkwkEbCmmlsxJFU45WC5v8Ag6yNszdQAH/h2HlpzCl1KjtavyYtHZsk6n+DPJOMgQAIAEAWNyWfHJXYzP8AMe79TyW3Q0+pbz2Rm1VmyH6hfE+J5A0GQ+q26+3+lHNNDEMlckzNR1oUoRywNZ0Ps1A+Twwt4lek0sNsBH1SzmMPyWd7W8RSQWcnKQEyfm7MfqCfJU6jVbLow8efyZtJp3ZXO7yu347kbpHZy0MI1DQDyy+i2snobFJtP5MvNLi1VU2sDmEdvYjPCV3QRahsrBJEzirOnQpJnB6KRWKZCUSxssy0wkZLIEplqMcjXtFS3ZvBFCPIrl8FZFxLdFc6LFNeDUFolYHxkOa4cwdoI3pBKDg8M9zVbG2ClHsyrlsrs8uKiWDbrNUN1brsqNdvogCVdcOGQE6nZlqgBm0Pq95Ghc6nmvQ6SOIJHiupT3XSZDIzqm1awLpdh2N5caBXoyzSjyy8tzxBZusPsBxHi91A0eZCr1NnpVOQu08Xdqdnz+xBum09dBFIc3N+zk31GQJ4gtKq0NvqVLPdcGrVVeldKK7PlGSvuzdXK8bK1HA5rB1CrEsjrSWb60yuSo1C2laap4ZxmkuKUSRujdnQHLe05EJ7Xi2raxTq4uuxWIz9sgMb3MPsmnEbD5UXnLIOEnF+BpXNTipLyMKBMEACANFYW9TZy86nMcXZD0Hqn2hgq6d78iy9+peoFBI6pSrUWbpNjGKwhCzEhyNq3aWvLIyZ6JcVlEcLAcvaf816BYjE8prLHZc8fojC3zbjPO+TYT2fBoyb6ALy19rsscz02mpVNUYfBrrTauuhiec8cYxfiFWu9QV6PT2epVGQjjV6V0orwzJ2plHHcuzXI5reYkZ6XahYLkNFL5smcVB0EAAK6mcZKhkWiDKZxJPWq3cVbSTZLW+M1jdTe05tPL66quyqFi5NGn1dtD9j/wCFzHfQcPtIzi3tI+ufzWSWgf8ASxxV1yL+uP8AYedeMJFKSD8rf/pV/wDimaV1ij7kd9vYK9WHlxyxOoAPGgJqVZVonuzIo1HWIOLVa5IxmoE5rWODzc5ObyN46grfBcFUibdbaa6q6Ji1Lz2E9NrWRDDF7xdI7l2W/wByU9Us+mH5J9IqW+dn4K/oda6SOid3ZR2fxtqR5io8lR027ZZtfk1dUp3Vqxd4/sP9LrN3H/ldy0+qaayvdAo6Zb3h+TLkLzs44Y6AIg8AWF02rq5GnZWh4FONFbh4Mupq31tE/pZZqOY8aOFCeGY9D6KjqdW2amvJn6dZmLg/Bn0rGQIAUxhJAGZJoOJXUs8HG0llmg6SHqwyIeyAT5UHoE+1D9OlRQt0XvlKz5ZnikUnyMwAXYRywLG6bN1kjW+OaeaSrHJk1Nuyts2HSi2dRZiG96T7Nv4ado+WX5lLqF2yrau7EfTafVv3Psufz4PPV549Oa25jjsR3xSOHJwDh64k96ZPNTj8MS6tbNUn8r9ilta3T7G6ohuS+33I0IaclViwyaOKs6cXGAIQC2uVyZFodbIu7uSDiPMlU1Ig4kmOdXRkUygPi0KeSO1jck+aG8ElFnDMtNSydUTsU1TRbYkZx4yXdgbUtG9WIWXPCbKvpxLW04B/xxsZzIxn+v0XnuoS3Xv7DDpUMadS+W2UUExY5rmmjmkObxBqFjjJxaaGEoqScX5N3eQFos+JujgHt8DtHnUL1Nc1bWpfJ5ujOn1G1+ODCyNSTU04Z6OLG1h7MmLYVs088MizT2mM2iw4hm6IgngMj6OJ5JlroepRuXjkUVSVOscX2kZVIBycQBdXDE2Mtlk1qBC3xrQv5bPHgmfT9NufqS7LsYdXKUouEfz/AMOdKJMVok8DQcgruoy5wHT44oiU6T4yzcOMamOmpyQbNV0UsfaBpmcgnVcdqEvUrvbgrOlt4iachprHH2G7ia9ojn8gvP66/wBW3jsuDd03T+jTz3fLKNYzeaboXLUzxH22Bw4sNPk8+SZ9Lnixx+UKuqx9sLF4f7ka94cJTma4J6We5FS5LLU0zchtyw2rJJHKKna8HRKqOggAQB2q7kBQcpKRxocbIrYyIOI4JFoimyG0456saOqIY1pg8Bgk2IVK2w7FNvCNlcUILmlW9uRBq5PDSMNe9q66eWStQ97iOBJoPKi8pbLdNy+Wel09fp1Rh8JENVlxq+iFuxMfA49rN0Xj7zPr5pv02/Ga3+BP1OjDVy/R/wCmVF6WfC807pzC26ircsmzT2bo8lc4JJbW4s1pnAuV8MDWdGLXggn+HCfWhXoKHur5Euvq3XQKK+LI1rscf3T82/CdrD9PBI9Zp/Rnx2fYZ6e1yjtl9S/+yVyxmgsDacUjToAQGjYADkAn0bUpKMexmcMQZy+H4ppD8R+aza7mZ3TrbWkRGNVNFDky5ssbJZh3n5NCc11qCMtlj7R7lnbLwMMPY7MkoLWb2x+07wJ081l6hqNkNke7/Yy06dWW5lyo/uZdIRsCALXoxPgtUVTk4lh/OC35kLTpJ7bosya6G/TyX2z/AGLDpC2jjxXpJGPQvMSicl9oyQ2VilEkACjGPB0SQs9kcHUJVJ06upAcXABACmq6tHGONTGpEGdK617gOhXQXJxkyxHNbYlFvY19jl6uCV/uxvI40oPUrl8tlUn9hFOO++Eflo88XlT1IIAXDKWODmktc0gtI1BC6m08o5KKksPsXtsnEjWyEdh+T6ezIO9y2816PT3q2tSf5F0K3CTgu67fdFXPDTxGwqF9Ckso1wnkj0St1uLLclrdctIpxvYP6gmunlitmO+ObIP7jNinBrHJ92/I/CdjhwUG43wcJFlkWvfHuiFaoDG4tdqPI7QR4EUKRzg4ScX4NEJKcVJCA7NWRtxNM61wOPfiJJ1Oa2ysVkyCWEORvDfErbCdda+5CSbJlgjM8gDjRozduDRmSrIz3e59kU2tVQyu5DvS19dIXDJvdYNzBoPrzSC+122OTNFFXpwUf7/qRFSWggByzy4HtcPZcHeRquxeGmRlHdFr5NT0ob2iRpr5r1ecrIm0HHBmnLBahshBWOXckC5ygEOKz2SJISqMnQRkAXABACgVdXI4xxpTCuXBBnVY1gDoVlZxkuwjtLbAou+k0l5yYLFJ8WBvm4E+gKzdQlih/cVaWO7Vp/GTELzp6EEACALK55A4uid3ZO74SDunnpzC26G7ZPa+zM2ojhKxd1+3kjuJaSDs1CYStlVLDJrElkQ5wKrndXNZXckk0DZaAgbcioLUJRaBxy8iA5ZYXYZJosJR10QIzkioDtLoycvIn1WnV1+pBWx7+TPF+nZjw/3KtKjUdBU4yaYC2rZTmTIst4z1Vme72pCI28NXegpzW3WS9OjavJjx6l6XiPJSpGbjiABAAgDTX1NVkVdTHGT+gL09Mv4UW/gU6eH8SWPllC5Z7GhihNFQobmdAhQnHCOobcl9nckhKqOggAQAIA6FOADrEypIMcDVvUMohk4uJYAlWOQArRFlNscouOkD62Rm7rRX9D6fVYOqfy4/qYtDHGpl+n+0ZRIxyCABACmOIIINCMwfELqeDjWeGWV7gOcJAKCRofzPeHnVO7cW1RmZaPanD4eCsKTzymagqoqTOguZAmXbazE8ObqK+oTXQ3Y4ZRdUpxwyElJedClFZYDsYTXTQK5E++n4WxRe63E78T6H5Aeap6lZmxR+CnTLO6fy/wBiqS41AgAQAIA0PSbJ7W+6xrf0tA+i9LL21JfYW6LlSl8tlISl85m4GldpsTkDQtwWu6GVk4mMOCTWwaZYhKowdOrqQHFwARgBQCthE4OsCaaeBBslvbhb4lMHwihPdIiYlh9XL4LsC2laISONF/axjsDvgex3zb/cquoxzTn4Ytpe3WY+U/8AplkgHAIAEACALFhxwDfG4j8r8x618010ct1Lh8GeS225+f8ARBeFjujyXoQsx0EAKYVbVLazjEqo6KarqllnGWdzWcPkGLuirjvo0VoPJOdOlGLl8GXUTcYceeCBa5zI9zzq4k8Nw5JHObnJyfk0wgoRUV4GVAkCABAEm7Y8c0bToXsB4FwVlUd00vuV3S21yf2ZZdIZMUzj4leh1HYx6JYqRUlKps2jdVjcmpZRIfa6oTum3fDkraEvCzXQTOobIWGUMEzirwAKODp0KcUcFtC11QRFj0eSa0pJFcuTlplqs2tucVtR2uOBlqx0smxwLfWRZprtGOyzt/8AW4829ofJX6qO6iS+wqte3Uwa+TIrzI6BAAgAQBOuh/2gac2yfZu/MaA8jQrTpbHXan88FN8cwyu65GbTFhcRuJC1auvbIlXLckyOlrLAXAOhdQH/2Q=="/>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2070" name="Picture 22" descr="https://i.kinja-img.com/gawker-media/image/upload/s--YCAPFjFs--/c_fit,fl_progressive,q_80,w_636/o2xlhqyrvmqvesoimpxg.jpg"/>
          <p:cNvPicPr>
            <a:picLocks noChangeAspect="1" noChangeArrowheads="1"/>
          </p:cNvPicPr>
          <p:nvPr/>
        </p:nvPicPr>
        <p:blipFill rotWithShape="1">
          <a:blip r:embed="rId5">
            <a:extLst>
              <a:ext uri="{28A0092B-C50C-407E-A947-70E740481C1C}">
                <a14:useLocalDpi xmlns:a14="http://schemas.microsoft.com/office/drawing/2010/main" val="0"/>
              </a:ext>
            </a:extLst>
          </a:blip>
          <a:srcRect r="48579"/>
          <a:stretch/>
        </p:blipFill>
        <p:spPr bwMode="auto">
          <a:xfrm>
            <a:off x="1775520" y="3641925"/>
            <a:ext cx="1783920" cy="2307355"/>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https://medicina0202.files.wordpress.com/2014/12/cropped-w8z2829.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20447" y="4012095"/>
            <a:ext cx="3256396" cy="1567012"/>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s://www.2basetechnologies.com/files/blogs/Internet-of-things.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37850" y="3744082"/>
            <a:ext cx="2972496" cy="2103041"/>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https://www.irobotweb.com/~/media/MainSite/Images/Home/Products/Roomba/iRobot-Roomba-980-Recharge-Resume.jpg?h=415&amp;la=es-ES&amp;w=45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75146" y="1102306"/>
            <a:ext cx="2234931" cy="2061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999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7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7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4">
            <a:extLst>
              <a:ext uri="{FF2B5EF4-FFF2-40B4-BE49-F238E27FC236}">
                <a16:creationId xmlns:a16="http://schemas.microsoft.com/office/drawing/2014/main" id="{07C0A416-E51B-439B-8EEB-A5853199D60E}"/>
              </a:ext>
            </a:extLst>
          </p:cNvPr>
          <p:cNvPicPr>
            <a:picLocks noChangeAspect="1"/>
          </p:cNvPicPr>
          <p:nvPr/>
        </p:nvPicPr>
        <p:blipFill rotWithShape="1">
          <a:blip r:embed="rId3">
            <a:extLst>
              <a:ext uri="{28A0092B-C50C-407E-A947-70E740481C1C}">
                <a14:useLocalDpi xmlns:a14="http://schemas.microsoft.com/office/drawing/2010/main" val="0"/>
              </a:ext>
            </a:extLst>
          </a:blip>
          <a:srcRect l="2316" t="3555" r="2423" b="3746"/>
          <a:stretch/>
        </p:blipFill>
        <p:spPr bwMode="auto">
          <a:xfrm>
            <a:off x="1399090" y="-14456"/>
            <a:ext cx="9377430" cy="6864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18" name="Picture 9"/>
          <p:cNvPicPr>
            <a:picLocks noChangeAspect="1"/>
          </p:cNvPicPr>
          <p:nvPr/>
        </p:nvPicPr>
        <p:blipFill rotWithShape="1">
          <a:blip r:embed="rId4">
            <a:extLst>
              <a:ext uri="{28A0092B-C50C-407E-A947-70E740481C1C}">
                <a14:useLocalDpi xmlns:a14="http://schemas.microsoft.com/office/drawing/2010/main" val="0"/>
              </a:ext>
            </a:extLst>
          </a:blip>
          <a:srcRect l="2315" t="3809" r="2422" b="3619"/>
          <a:stretch/>
        </p:blipFill>
        <p:spPr bwMode="auto">
          <a:xfrm>
            <a:off x="1415480" y="0"/>
            <a:ext cx="936104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Rectangle 14"/>
          <p:cNvSpPr>
            <a:spLocks noChangeArrowheads="1"/>
          </p:cNvSpPr>
          <p:nvPr/>
        </p:nvSpPr>
        <p:spPr bwMode="auto">
          <a:xfrm>
            <a:off x="7190928" y="1862822"/>
            <a:ext cx="36576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eaLnBrk="1" hangingPunct="1">
              <a:buSzPct val="100000"/>
            </a:pP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Què</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és</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el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codi</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a:t>
            </a:r>
          </a:p>
          <a:p>
            <a:pPr eaLnBrk="1" hangingPunct="1">
              <a:buSzPct val="100000"/>
            </a:pPr>
            <a:endParaRPr lang="en-US" altLang="en-US" sz="3600" dirty="0">
              <a:solidFill>
                <a:schemeClr val="bg1"/>
              </a:solidFill>
              <a:latin typeface="Segoe UI Light" panose="020B0502040204020203" pitchFamily="34" charset="0"/>
              <a:ea typeface="Segoe Pro Light"/>
              <a:cs typeface="Segoe UI Light" panose="020B0502040204020203" pitchFamily="34" charset="0"/>
            </a:endParaRPr>
          </a:p>
          <a:p>
            <a:pPr eaLnBrk="1" hangingPunct="1">
              <a:buSzPct val="100000"/>
            </a:pP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En</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què</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penseu</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quan</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escolteu</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la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paraula</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 “</a:t>
            </a:r>
            <a:r>
              <a:rPr lang="en-US" altLang="en-US" sz="3600" dirty="0" err="1">
                <a:solidFill>
                  <a:schemeClr val="bg1"/>
                </a:solidFill>
                <a:latin typeface="Segoe UI Light" panose="020B0502040204020203" pitchFamily="34" charset="0"/>
                <a:ea typeface="Segoe Pro Light"/>
                <a:cs typeface="Segoe UI Light" panose="020B0502040204020203" pitchFamily="34" charset="0"/>
              </a:rPr>
              <a:t>codi</a:t>
            </a:r>
            <a:r>
              <a:rPr lang="en-US" altLang="en-US" sz="3600" dirty="0">
                <a:solidFill>
                  <a:schemeClr val="bg1"/>
                </a:solidFill>
                <a:latin typeface="Segoe UI Light" panose="020B0502040204020203" pitchFamily="34" charset="0"/>
                <a:ea typeface="Segoe Pro Light"/>
                <a:cs typeface="Segoe UI Light" panose="020B0502040204020203" pitchFamily="34" charset="0"/>
              </a:rPr>
              <a:t>”?</a:t>
            </a:r>
          </a:p>
        </p:txBody>
      </p:sp>
      <p:sp>
        <p:nvSpPr>
          <p:cNvPr id="9220" name="Rectangle 6"/>
          <p:cNvSpPr>
            <a:spLocks noChangeArrowheads="1"/>
          </p:cNvSpPr>
          <p:nvPr/>
        </p:nvSpPr>
        <p:spPr bwMode="auto">
          <a:xfrm>
            <a:off x="1531814" y="3442337"/>
            <a:ext cx="434816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Preguntes</a:t>
            </a:r>
            <a:endParaRPr lang="en-US" altLang="en-US" sz="3600" dirty="0">
              <a:solidFill>
                <a:srgbClr val="FFFFFF"/>
              </a:solidFill>
              <a:latin typeface="Segoe UI Light" panose="020B0502040204020203" pitchFamily="34" charset="0"/>
              <a:ea typeface="Segoe Pro Light"/>
              <a:cs typeface="Segoe UI Light" panose="020B0502040204020203" pitchFamily="34" charset="0"/>
            </a:endParaRPr>
          </a:p>
        </p:txBody>
      </p:sp>
      <p:pic>
        <p:nvPicPr>
          <p:cNvPr id="9221" name="Picture 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62995" y="2510790"/>
            <a:ext cx="685800" cy="821056"/>
          </a:xfrm>
          <a:prstGeom prst="rect">
            <a:avLst/>
          </a:prstGeom>
          <a:noFill/>
          <a:ln>
            <a:noFill/>
          </a:ln>
        </p:spPr>
      </p:pic>
      <p:sp>
        <p:nvSpPr>
          <p:cNvPr id="3" name="Title 2" hidden="1"/>
          <p:cNvSpPr>
            <a:spLocks noGrp="1"/>
          </p:cNvSpPr>
          <p:nvPr>
            <p:ph type="ctrTitle"/>
          </p:nvPr>
        </p:nvSpPr>
        <p:spPr/>
        <p:txBody>
          <a:bodyPr/>
          <a:lstStyle/>
          <a:p>
            <a:r>
              <a:rPr lang="en-IE" dirty="0"/>
              <a:t>¿</a:t>
            </a:r>
            <a:r>
              <a:rPr lang="en-IE" dirty="0" err="1"/>
              <a:t>Qué</a:t>
            </a:r>
            <a:r>
              <a:rPr lang="en-IE" dirty="0"/>
              <a:t> </a:t>
            </a:r>
            <a:r>
              <a:rPr lang="en-IE" dirty="0" err="1"/>
              <a:t>saben</a:t>
            </a:r>
            <a:r>
              <a:rPr lang="en-IE" dirty="0"/>
              <a:t> </a:t>
            </a:r>
            <a:r>
              <a:rPr lang="en-IE" dirty="0" err="1"/>
              <a:t>sobre</a:t>
            </a:r>
            <a:r>
              <a:rPr lang="en-IE" dirty="0"/>
              <a:t> "</a:t>
            </a:r>
            <a:r>
              <a:rPr lang="en-IE" dirty="0" err="1"/>
              <a:t>programación</a:t>
            </a:r>
            <a:r>
              <a:rPr lang="en-IE" dirty="0"/>
              <a:t>"?</a:t>
            </a:r>
          </a:p>
        </p:txBody>
      </p:sp>
      <p:sp>
        <p:nvSpPr>
          <p:cNvPr id="4" name="Subtitle 3" hidden="1"/>
          <p:cNvSpPr>
            <a:spLocks noGrp="1"/>
          </p:cNvSpPr>
          <p:nvPr>
            <p:ph type="subTitle" idx="1"/>
          </p:nvPr>
        </p:nvSpPr>
        <p:spPr/>
        <p:txBody>
          <a:bodyPr/>
          <a:lstStyle/>
          <a:p>
            <a:endParaRPr lang="en-IE"/>
          </a:p>
        </p:txBody>
      </p:sp>
      <p:sp>
        <p:nvSpPr>
          <p:cNvPr id="11" name="Slide Number Placeholder 10"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7A18CFA5-6FC3-4DB0-BD70-ADE743EA97CC}" type="slidenum">
              <a:rPr lang="en-US" altLang="en-US" smtClean="0"/>
              <a:pPr/>
              <a:t>6</a:t>
            </a:fld>
            <a:endParaRPr lang="en-US" altLang="en-US"/>
          </a:p>
        </p:txBody>
      </p:sp>
    </p:spTree>
    <p:extLst>
      <p:ext uri="{BB962C8B-B14F-4D97-AF65-F5344CB8AC3E}">
        <p14:creationId xmlns:p14="http://schemas.microsoft.com/office/powerpoint/2010/main" val="233352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Effect transition="in" filter="fade">
                                      <p:cBhvr>
                                        <p:cTn id="7" dur="500"/>
                                        <p:tgtEl>
                                          <p:spTgt spid="92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fade">
                                      <p:cBhvr>
                                        <p:cTn id="12" dur="500"/>
                                        <p:tgtEl>
                                          <p:spTgt spid="921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377E1E-E75C-4FCE-AF7F-DBDF9EAB0587}"/>
              </a:ext>
            </a:extLst>
          </p:cNvPr>
          <p:cNvSpPr/>
          <p:nvPr/>
        </p:nvSpPr>
        <p:spPr>
          <a:xfrm>
            <a:off x="1424188" y="0"/>
            <a:ext cx="9448401" cy="6858000"/>
          </a:xfrm>
          <a:prstGeom prst="rect">
            <a:avLst/>
          </a:prstGeom>
          <a:solidFill>
            <a:srgbClr val="D773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hidden="1"/>
          <p:cNvSpPr>
            <a:spLocks noGrp="1"/>
          </p:cNvSpPr>
          <p:nvPr>
            <p:ph type="ctrTitle"/>
          </p:nvPr>
        </p:nvSpPr>
        <p:spPr/>
        <p:txBody>
          <a:bodyPr/>
          <a:lstStyle/>
          <a:p>
            <a:r>
              <a:rPr lang="en-IE" dirty="0" err="1"/>
              <a:t>Escribir</a:t>
            </a:r>
            <a:r>
              <a:rPr lang="en-IE" dirty="0"/>
              <a:t> </a:t>
            </a:r>
            <a:r>
              <a:rPr lang="en-IE" dirty="0" err="1"/>
              <a:t>código</a:t>
            </a:r>
            <a:r>
              <a:rPr lang="en-IE" dirty="0"/>
              <a:t> se </a:t>
            </a:r>
            <a:r>
              <a:rPr lang="en-IE" dirty="0" err="1"/>
              <a:t>trata</a:t>
            </a:r>
            <a:r>
              <a:rPr lang="en-IE" dirty="0"/>
              <a:t> de...</a:t>
            </a:r>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FBE4BA66-04CD-4683-8369-B413028A5418}" type="slidenum">
              <a:rPr lang="en-US" altLang="en-US" smtClean="0"/>
              <a:pPr/>
              <a:t>7</a:t>
            </a:fld>
            <a:endParaRPr lang="en-US" altLang="en-US"/>
          </a:p>
        </p:txBody>
      </p:sp>
      <p:sp>
        <p:nvSpPr>
          <p:cNvPr id="11268" name="Rectangle 6"/>
          <p:cNvSpPr>
            <a:spLocks noChangeArrowheads="1"/>
          </p:cNvSpPr>
          <p:nvPr/>
        </p:nvSpPr>
        <p:spPr bwMode="auto">
          <a:xfrm>
            <a:off x="2095500" y="2375536"/>
            <a:ext cx="369570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eaLnBrk="1" hangingPunct="1">
              <a:buSzPct val="100000"/>
            </a:pPr>
            <a:r>
              <a:rPr lang="en-US" altLang="en-US" sz="3600" dirty="0">
                <a:solidFill>
                  <a:srgbClr val="FFFFFF"/>
                </a:solidFill>
                <a:latin typeface="Segoe UI Light" panose="020B0502040204020203" pitchFamily="34" charset="0"/>
                <a:ea typeface="Segoe Pro Light"/>
                <a:cs typeface="Segoe UI Light" panose="020B0502040204020203" pitchFamily="34" charset="0"/>
              </a:rPr>
              <a:t>Els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jocs</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les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aplicacions</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i les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pàgines</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web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estàn</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fets</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a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partir</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 de </a:t>
            </a:r>
            <a:r>
              <a:rPr lang="en-US" altLang="en-US" sz="3600" dirty="0" err="1">
                <a:solidFill>
                  <a:srgbClr val="FFFFFF"/>
                </a:solidFill>
                <a:latin typeface="Segoe UI Light" panose="020B0502040204020203" pitchFamily="34" charset="0"/>
                <a:ea typeface="Segoe Pro Light"/>
                <a:cs typeface="Segoe UI Light" panose="020B0502040204020203" pitchFamily="34" charset="0"/>
              </a:rPr>
              <a:t>codi</a:t>
            </a:r>
            <a:r>
              <a:rPr lang="en-US" altLang="en-US" sz="3600" dirty="0">
                <a:solidFill>
                  <a:srgbClr val="FFFFFF"/>
                </a:solidFill>
                <a:latin typeface="Segoe UI Light" panose="020B0502040204020203" pitchFamily="34" charset="0"/>
                <a:ea typeface="Segoe Pro Light"/>
                <a:cs typeface="Segoe UI Light" panose="020B0502040204020203" pitchFamily="34" charset="0"/>
              </a:rPr>
              <a:t>.</a:t>
            </a:r>
          </a:p>
        </p:txBody>
      </p:sp>
      <p:pic>
        <p:nvPicPr>
          <p:cNvPr id="11269" name="Picture 2" descr="La caricatura de un niño cierra los ojos y sonríe mientras piensa en las diferentes formas en que la programación está presente en su vida. Un robot, un elefante violeta, un teléfono móvil y una guitarra son algunas de las divertidas imágenes que surgen al azar desde de la cabeza del niño simbolizando su imaginación." title="La caricatura de un niño cierra los ojos y sonríe mientras piensa en las diferentes formas en que la programación está presente en su vida. Un robot, un elefante violeta, un teléfono móvil y una guitarra son algunas de las divertidas imágenes que surgen al azar desde de la cabeza del niño simbolizando su imaginación."/>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01876" y="0"/>
            <a:ext cx="46707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1105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68">
                                            <p:txEl>
                                              <p:pRg st="0" end="0"/>
                                            </p:txEl>
                                          </p:spTgt>
                                        </p:tgtEl>
                                        <p:attrNameLst>
                                          <p:attrName>style.visibility</p:attrName>
                                        </p:attrNameLst>
                                      </p:cBhvr>
                                      <p:to>
                                        <p:strVal val="visible"/>
                                      </p:to>
                                    </p:set>
                                    <p:animEffect transition="in" filter="fade">
                                      <p:cBhvr>
                                        <p:cTn id="7" dur="500"/>
                                        <p:tgtEl>
                                          <p:spTgt spid="1126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9"/>
          <p:cNvPicPr>
            <a:picLocks noChangeAspect="1"/>
          </p:cNvPicPr>
          <p:nvPr/>
        </p:nvPicPr>
        <p:blipFill rotWithShape="1">
          <a:blip r:embed="rId3">
            <a:extLst>
              <a:ext uri="{28A0092B-C50C-407E-A947-70E740481C1C}">
                <a14:useLocalDpi xmlns:a14="http://schemas.microsoft.com/office/drawing/2010/main" val="0"/>
              </a:ext>
            </a:extLst>
          </a:blip>
          <a:srcRect l="2344" t="3750" r="2327" b="3805"/>
          <a:stretch/>
        </p:blipFill>
        <p:spPr bwMode="auto">
          <a:xfrm>
            <a:off x="1405502" y="0"/>
            <a:ext cx="938637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hidden="1"/>
          <p:cNvSpPr>
            <a:spLocks noGrp="1"/>
          </p:cNvSpPr>
          <p:nvPr>
            <p:ph type="ctrTitle"/>
          </p:nvPr>
        </p:nvSpPr>
        <p:spPr/>
        <p:txBody>
          <a:bodyPr/>
          <a:lstStyle/>
          <a:p>
            <a:r>
              <a:rPr lang="en-IE" dirty="0" err="1"/>
              <a:t>Pueden</a:t>
            </a:r>
            <a:r>
              <a:rPr lang="en-IE" dirty="0"/>
              <a:t> </a:t>
            </a:r>
            <a:r>
              <a:rPr lang="en-IE" dirty="0" err="1"/>
              <a:t>comunicarse</a:t>
            </a:r>
            <a:r>
              <a:rPr lang="en-IE" dirty="0"/>
              <a:t> con </a:t>
            </a:r>
            <a:r>
              <a:rPr lang="en-IE" dirty="0" err="1"/>
              <a:t>computadores</a:t>
            </a:r>
            <a:endParaRPr lang="en-IE" dirty="0"/>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00D6280D-9001-4ABD-B477-9B2B5FC5D19E}" type="slidenum">
              <a:rPr lang="en-US" altLang="en-US" smtClean="0"/>
              <a:pPr/>
              <a:t>8</a:t>
            </a:fld>
            <a:endParaRPr lang="en-US" altLang="en-US"/>
          </a:p>
        </p:txBody>
      </p:sp>
      <p:pic>
        <p:nvPicPr>
          <p:cNvPr id="13316" name="Picture 11" descr="Un niño le dice &quot;¡Hola!&quot; a una tableta y un dispositivo móvil; los dispositivos solo responden &quot;?&quot; - No lo entienden porque no hablan el mismo idioma." title="Un niño le dice &quot;¡Hola!&quot; a una tableta y un dispositivo móvil; los dispositivos solo responden &quot;?&quot; - No lo entienden porque no hablan el mismo idioma."/>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62175" y="2017396"/>
            <a:ext cx="2370138" cy="4402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Rounded Rectangular Callout 20"/>
          <p:cNvSpPr/>
          <p:nvPr/>
        </p:nvSpPr>
        <p:spPr>
          <a:xfrm>
            <a:off x="3952877" y="647701"/>
            <a:ext cx="1635125" cy="1085850"/>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713203">
              <a:defRPr/>
            </a:pPr>
            <a:endParaRPr lang="en-US" sz="1404"/>
          </a:p>
        </p:txBody>
      </p:sp>
      <p:sp>
        <p:nvSpPr>
          <p:cNvPr id="13318" name="TextBox 8"/>
          <p:cNvSpPr txBox="1">
            <a:spLocks noChangeArrowheads="1"/>
          </p:cNvSpPr>
          <p:nvPr/>
        </p:nvSpPr>
        <p:spPr bwMode="auto">
          <a:xfrm>
            <a:off x="3984627" y="819152"/>
            <a:ext cx="15081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err="1">
                <a:solidFill>
                  <a:srgbClr val="000000"/>
                </a:solidFill>
                <a:latin typeface="Segoe UI Light" panose="020B0502040204020203" pitchFamily="34" charset="0"/>
                <a:ea typeface="Segoe Pro Light"/>
                <a:cs typeface="Segoe UI Light" panose="020B0502040204020203" pitchFamily="34" charset="0"/>
              </a:rPr>
              <a:t>Hola</a:t>
            </a:r>
            <a:r>
              <a:rPr lang="en-US" altLang="en-US" sz="3600" dirty="0">
                <a:solidFill>
                  <a:srgbClr val="000000"/>
                </a:solidFill>
                <a:latin typeface="Segoe UI Light" panose="020B0502040204020203" pitchFamily="34" charset="0"/>
                <a:ea typeface="Segoe Pro Light"/>
                <a:cs typeface="Segoe UI Light" panose="020B0502040204020203" pitchFamily="34" charset="0"/>
              </a:rPr>
              <a:t>!</a:t>
            </a:r>
          </a:p>
        </p:txBody>
      </p:sp>
      <p:grpSp>
        <p:nvGrpSpPr>
          <p:cNvPr id="13319" name="Group 30"/>
          <p:cNvGrpSpPr>
            <a:grpSpLocks/>
          </p:cNvGrpSpPr>
          <p:nvPr/>
        </p:nvGrpSpPr>
        <p:grpSpPr bwMode="auto">
          <a:xfrm>
            <a:off x="6413502" y="1638301"/>
            <a:ext cx="1635125" cy="1085850"/>
            <a:chOff x="5810250" y="539750"/>
            <a:chExt cx="1635125" cy="904875"/>
          </a:xfrm>
        </p:grpSpPr>
        <p:sp>
          <p:nvSpPr>
            <p:cNvPr id="23" name="Rounded Rectangular Callout 22"/>
            <p:cNvSpPr/>
            <p:nvPr/>
          </p:nvSpPr>
          <p:spPr>
            <a:xfrm flipH="1">
              <a:off x="5810250"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713203">
                <a:defRPr/>
              </a:pPr>
              <a:endParaRPr lang="en-US" sz="1404"/>
            </a:p>
          </p:txBody>
        </p:sp>
        <p:sp>
          <p:nvSpPr>
            <p:cNvPr id="13324" name="TextBox 19"/>
            <p:cNvSpPr txBox="1">
              <a:spLocks noChangeArrowheads="1"/>
            </p:cNvSpPr>
            <p:nvPr/>
          </p:nvSpPr>
          <p:spPr bwMode="auto">
            <a:xfrm>
              <a:off x="5873750" y="682625"/>
              <a:ext cx="1508126" cy="538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a:solidFill>
                    <a:srgbClr val="000000"/>
                  </a:solidFill>
                  <a:latin typeface="Segoe UI Light" panose="020B0502040204020203" pitchFamily="34" charset="0"/>
                  <a:ea typeface="Segoe Pro Light"/>
                  <a:cs typeface="Segoe UI Light" panose="020B0502040204020203" pitchFamily="34" charset="0"/>
                </a:rPr>
                <a:t>?</a:t>
              </a:r>
            </a:p>
          </p:txBody>
        </p:sp>
      </p:grpSp>
      <p:grpSp>
        <p:nvGrpSpPr>
          <p:cNvPr id="13320" name="Group 27" descr="Un niño le dice &quot;¡Hola!&quot; a una tableta y un dispositivo móvil; los dispositivos solo responden &quot;?&quot; - No lo entienden porque no hablan el mismo idioma." title="Un niño le dice &quot;¡Hola!&quot; a una tableta y un dispositivo móvil; los dispositivos solo responden &quot;?&quot; - No lo entienden porque no hablan el mismo idioma."/>
          <p:cNvGrpSpPr>
            <a:grpSpLocks/>
          </p:cNvGrpSpPr>
          <p:nvPr/>
        </p:nvGrpSpPr>
        <p:grpSpPr bwMode="auto">
          <a:xfrm>
            <a:off x="6529388" y="3558540"/>
            <a:ext cx="3440112" cy="2085976"/>
            <a:chOff x="5036497" y="3474096"/>
            <a:chExt cx="3440753" cy="1737095"/>
          </a:xfrm>
        </p:grpSpPr>
        <p:pic>
          <p:nvPicPr>
            <p:cNvPr id="13321" name="Picture 24" descr="LEX_landscape_art_Girl-01.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731456" y="3474096"/>
              <a:ext cx="2745794" cy="1526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23" descr="LEX_landscape_art-03.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spTree>
    <p:extLst>
      <p:ext uri="{BB962C8B-B14F-4D97-AF65-F5344CB8AC3E}">
        <p14:creationId xmlns:p14="http://schemas.microsoft.com/office/powerpoint/2010/main" val="2409708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318"/>
                                        </p:tgtEl>
                                        <p:attrNameLst>
                                          <p:attrName>style.visibility</p:attrName>
                                        </p:attrNameLst>
                                      </p:cBhvr>
                                      <p:to>
                                        <p:strVal val="visible"/>
                                      </p:to>
                                    </p:set>
                                    <p:animEffect transition="in" filter="fade">
                                      <p:cBhvr>
                                        <p:cTn id="7" dur="500"/>
                                        <p:tgtEl>
                                          <p:spTgt spid="133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319"/>
                                        </p:tgtEl>
                                        <p:attrNameLst>
                                          <p:attrName>style.visibility</p:attrName>
                                        </p:attrNameLst>
                                      </p:cBhvr>
                                      <p:to>
                                        <p:strVal val="visible"/>
                                      </p:to>
                                    </p:set>
                                    <p:animEffect transition="in" filter="fade">
                                      <p:cBhvr>
                                        <p:cTn id="15" dur="500"/>
                                        <p:tgtEl>
                                          <p:spTgt spid="133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33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6"/>
          <p:cNvPicPr>
            <a:picLocks noChangeAspect="1"/>
          </p:cNvPicPr>
          <p:nvPr/>
        </p:nvPicPr>
        <p:blipFill rotWithShape="1">
          <a:blip r:embed="rId3">
            <a:extLst>
              <a:ext uri="{28A0092B-C50C-407E-A947-70E740481C1C}">
                <a14:useLocalDpi xmlns:a14="http://schemas.microsoft.com/office/drawing/2010/main" val="0"/>
              </a:ext>
            </a:extLst>
          </a:blip>
          <a:srcRect l="2439" t="3683" r="2327" b="3618"/>
          <a:stretch/>
        </p:blipFill>
        <p:spPr bwMode="auto">
          <a:xfrm>
            <a:off x="1420161" y="0"/>
            <a:ext cx="936633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hidden="1"/>
          <p:cNvSpPr>
            <a:spLocks noGrp="1"/>
          </p:cNvSpPr>
          <p:nvPr>
            <p:ph type="ctrTitle"/>
          </p:nvPr>
        </p:nvSpPr>
        <p:spPr/>
        <p:txBody>
          <a:bodyPr/>
          <a:lstStyle/>
          <a:p>
            <a:r>
              <a:rPr lang="es-ES" dirty="0"/>
              <a:t>Los computadores entienden el idioma de código</a:t>
            </a:r>
            <a:endParaRPr lang="en-IE" dirty="0"/>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fld id="{840A0184-2482-40B4-8970-A5E8198DD7FA}" type="slidenum">
              <a:rPr lang="en-US" altLang="en-US" smtClean="0"/>
              <a:pPr/>
              <a:t>9</a:t>
            </a:fld>
            <a:endParaRPr lang="en-US" altLang="en-US"/>
          </a:p>
        </p:txBody>
      </p:sp>
      <p:pic>
        <p:nvPicPr>
          <p:cNvPr id="15364" name="Picture 9" descr="Una niña le habla a una tableta y a un dispositivo móvil en lenguaje de programación. Los dispositivos le entienden porque ella les habla en su mismo idioma: la programación." title="Una niña le habla a una tableta y a un dispositivo móvil en lenguaje de programación. Los dispositivos le entienden porque ella les habla en su mismo idioma: la programación."/>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82777" y="2343150"/>
            <a:ext cx="2951163" cy="407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ounded Rectangular Callout 21"/>
          <p:cNvSpPr/>
          <p:nvPr/>
        </p:nvSpPr>
        <p:spPr>
          <a:xfrm>
            <a:off x="3952877" y="647701"/>
            <a:ext cx="1635125" cy="1085850"/>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713203">
              <a:defRPr/>
            </a:pPr>
            <a:endParaRPr lang="en-US" sz="1404"/>
          </a:p>
        </p:txBody>
      </p:sp>
      <p:sp>
        <p:nvSpPr>
          <p:cNvPr id="15366" name="TextBox 16"/>
          <p:cNvSpPr txBox="1">
            <a:spLocks noChangeArrowheads="1"/>
          </p:cNvSpPr>
          <p:nvPr/>
        </p:nvSpPr>
        <p:spPr bwMode="auto">
          <a:xfrm>
            <a:off x="4016377" y="819152"/>
            <a:ext cx="15081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a:solidFill>
                  <a:srgbClr val="000000"/>
                </a:solidFill>
                <a:latin typeface="Segoe UI Light" panose="020B0502040204020203" pitchFamily="34" charset="0"/>
                <a:ea typeface="Segoe Pro Light"/>
                <a:cs typeface="Segoe UI Light" panose="020B0502040204020203" pitchFamily="34" charset="0"/>
              </a:rPr>
              <a:t>&lt;/&gt; {}</a:t>
            </a:r>
          </a:p>
        </p:txBody>
      </p:sp>
      <p:grpSp>
        <p:nvGrpSpPr>
          <p:cNvPr id="15367" name="Group 1"/>
          <p:cNvGrpSpPr>
            <a:grpSpLocks/>
          </p:cNvGrpSpPr>
          <p:nvPr/>
        </p:nvGrpSpPr>
        <p:grpSpPr bwMode="auto">
          <a:xfrm>
            <a:off x="6397627" y="1619251"/>
            <a:ext cx="1635125" cy="1085850"/>
            <a:chOff x="4873625" y="1317625"/>
            <a:chExt cx="1635125" cy="904875"/>
          </a:xfrm>
        </p:grpSpPr>
        <p:sp>
          <p:nvSpPr>
            <p:cNvPr id="23" name="Rounded Rectangular Callout 22"/>
            <p:cNvSpPr/>
            <p:nvPr/>
          </p:nvSpPr>
          <p:spPr>
            <a:xfrm flipH="1">
              <a:off x="4873625" y="1317625"/>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713203">
                <a:defRPr/>
              </a:pPr>
              <a:endParaRPr lang="en-US" sz="1404"/>
            </a:p>
          </p:txBody>
        </p:sp>
        <p:sp>
          <p:nvSpPr>
            <p:cNvPr id="15372" name="TextBox 18"/>
            <p:cNvSpPr txBox="1">
              <a:spLocks noChangeArrowheads="1"/>
            </p:cNvSpPr>
            <p:nvPr/>
          </p:nvSpPr>
          <p:spPr bwMode="auto">
            <a:xfrm>
              <a:off x="4937124" y="1460500"/>
              <a:ext cx="1508126" cy="538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Calibri" panose="020F0502020204030204" pitchFamily="34" charset="0"/>
                </a:defRPr>
              </a:lvl1pPr>
              <a:lvl2pPr marL="742950" indent="-285750">
                <a:defRPr sz="1400">
                  <a:solidFill>
                    <a:schemeClr val="tx1"/>
                  </a:solidFill>
                  <a:latin typeface="Calibri" panose="020F0502020204030204" pitchFamily="34" charset="0"/>
                </a:defRPr>
              </a:lvl2pPr>
              <a:lvl3pPr marL="1143000" indent="-228600">
                <a:defRPr sz="1400">
                  <a:solidFill>
                    <a:schemeClr val="tx1"/>
                  </a:solidFill>
                  <a:latin typeface="Calibri" panose="020F0502020204030204" pitchFamily="34" charset="0"/>
                </a:defRPr>
              </a:lvl3pPr>
              <a:lvl4pPr marL="1600200" indent="-228600">
                <a:defRPr sz="1400">
                  <a:solidFill>
                    <a:schemeClr val="tx1"/>
                  </a:solidFill>
                  <a:latin typeface="Calibri" panose="020F0502020204030204" pitchFamily="34" charset="0"/>
                </a:defRPr>
              </a:lvl4pPr>
              <a:lvl5pPr marL="2057400" indent="-228600">
                <a:defRPr sz="1400">
                  <a:solidFill>
                    <a:schemeClr val="tx1"/>
                  </a:solidFill>
                  <a:latin typeface="Calibri" panose="020F0502020204030204" pitchFamily="34" charset="0"/>
                </a:defRPr>
              </a:lvl5pPr>
              <a:lvl6pPr marL="2514600" indent="-228600" defTabSz="712788" fontAlgn="base">
                <a:spcBef>
                  <a:spcPct val="0"/>
                </a:spcBef>
                <a:spcAft>
                  <a:spcPct val="0"/>
                </a:spcAft>
                <a:defRPr sz="1400">
                  <a:solidFill>
                    <a:schemeClr val="tx1"/>
                  </a:solidFill>
                  <a:latin typeface="Calibri" panose="020F0502020204030204" pitchFamily="34" charset="0"/>
                </a:defRPr>
              </a:lvl6pPr>
              <a:lvl7pPr marL="2971800" indent="-228600" defTabSz="712788" fontAlgn="base">
                <a:spcBef>
                  <a:spcPct val="0"/>
                </a:spcBef>
                <a:spcAft>
                  <a:spcPct val="0"/>
                </a:spcAft>
                <a:defRPr sz="1400">
                  <a:solidFill>
                    <a:schemeClr val="tx1"/>
                  </a:solidFill>
                  <a:latin typeface="Calibri" panose="020F0502020204030204" pitchFamily="34" charset="0"/>
                </a:defRPr>
              </a:lvl7pPr>
              <a:lvl8pPr marL="3429000" indent="-228600" defTabSz="712788" fontAlgn="base">
                <a:spcBef>
                  <a:spcPct val="0"/>
                </a:spcBef>
                <a:spcAft>
                  <a:spcPct val="0"/>
                </a:spcAft>
                <a:defRPr sz="1400">
                  <a:solidFill>
                    <a:schemeClr val="tx1"/>
                  </a:solidFill>
                  <a:latin typeface="Calibri" panose="020F0502020204030204" pitchFamily="34" charset="0"/>
                </a:defRPr>
              </a:lvl8pPr>
              <a:lvl9pPr marL="3886200" indent="-228600" defTabSz="712788" fontAlgn="base">
                <a:spcBef>
                  <a:spcPct val="0"/>
                </a:spcBef>
                <a:spcAft>
                  <a:spcPct val="0"/>
                </a:spcAft>
                <a:defRPr sz="1400">
                  <a:solidFill>
                    <a:schemeClr val="tx1"/>
                  </a:solidFill>
                  <a:latin typeface="Calibri" panose="020F0502020204030204" pitchFamily="34" charset="0"/>
                </a:defRPr>
              </a:lvl9pPr>
            </a:lstStyle>
            <a:p>
              <a:pPr algn="ctr" eaLnBrk="1" hangingPunct="1">
                <a:buSzPct val="100000"/>
              </a:pPr>
              <a:r>
                <a:rPr lang="en-US" altLang="en-US" sz="3600" dirty="0">
                  <a:solidFill>
                    <a:srgbClr val="000000"/>
                  </a:solidFill>
                  <a:latin typeface="Segoe UI Light" panose="020B0502040204020203" pitchFamily="34" charset="0"/>
                  <a:ea typeface="Segoe Pro Light"/>
                  <a:cs typeface="Segoe UI Light" panose="020B0502040204020203" pitchFamily="34" charset="0"/>
                </a:rPr>
                <a:t>:)</a:t>
              </a:r>
            </a:p>
          </p:txBody>
        </p:sp>
      </p:grpSp>
      <p:grpSp>
        <p:nvGrpSpPr>
          <p:cNvPr id="15368" name="Group 23" descr="Una niña le habla a una tableta y a un dispositivo móvil en lenguaje de programación. Los dispositivos le entienden porque ella les habla en su mismo idioma: la programación." title="Una niña le habla a una tableta y a un dispositivo móvil en lenguaje de programación. Los dispositivos le entienden porque ella les habla en su mismo idioma: la programación."/>
          <p:cNvGrpSpPr>
            <a:grpSpLocks/>
          </p:cNvGrpSpPr>
          <p:nvPr/>
        </p:nvGrpSpPr>
        <p:grpSpPr bwMode="auto">
          <a:xfrm>
            <a:off x="6529388" y="3558540"/>
            <a:ext cx="3440112" cy="2085976"/>
            <a:chOff x="5036497" y="3474096"/>
            <a:chExt cx="3440753" cy="1737095"/>
          </a:xfrm>
        </p:grpSpPr>
        <p:pic>
          <p:nvPicPr>
            <p:cNvPr id="15369" name="Picture 24" descr="LEX_landscape_art_Girl-01.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731456" y="3474096"/>
              <a:ext cx="2745794" cy="1526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25" descr="LEX_landscape_art-03.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spTree>
    <p:extLst>
      <p:ext uri="{BB962C8B-B14F-4D97-AF65-F5344CB8AC3E}">
        <p14:creationId xmlns:p14="http://schemas.microsoft.com/office/powerpoint/2010/main" val="33391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366"/>
                                        </p:tgtEl>
                                        <p:attrNameLst>
                                          <p:attrName>style.visibility</p:attrName>
                                        </p:attrNameLst>
                                      </p:cBhvr>
                                      <p:to>
                                        <p:strVal val="visible"/>
                                      </p:to>
                                    </p:set>
                                    <p:animEffect transition="in" filter="fade">
                                      <p:cBhvr>
                                        <p:cTn id="7" dur="500"/>
                                        <p:tgtEl>
                                          <p:spTgt spid="153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367"/>
                                        </p:tgtEl>
                                        <p:attrNameLst>
                                          <p:attrName>style.visibility</p:attrName>
                                        </p:attrNameLst>
                                      </p:cBhvr>
                                      <p:to>
                                        <p:strVal val="visible"/>
                                      </p:to>
                                    </p:set>
                                    <p:animEffect transition="in" filter="fade">
                                      <p:cBhvr>
                                        <p:cTn id="15" dur="500"/>
                                        <p:tgtEl>
                                          <p:spTgt spid="153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5366" grpId="0"/>
    </p:bldLst>
  </p:timing>
</p:sld>
</file>

<file path=ppt/theme/theme1.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1396</TotalTime>
  <Words>1007</Words>
  <Application>Microsoft Office PowerPoint</Application>
  <PresentationFormat>Widescreen</PresentationFormat>
  <Paragraphs>153</Paragraphs>
  <Slides>17</Slides>
  <Notes>16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Segoe Pro Light</vt:lpstr>
      <vt:lpstr>Arial</vt:lpstr>
      <vt:lpstr>Arial Rounded MT Bold</vt:lpstr>
      <vt:lpstr>Calibri</vt:lpstr>
      <vt:lpstr>Segoe UI Light</vt:lpstr>
      <vt:lpstr>Tema de Office</vt:lpstr>
      <vt:lpstr>PowerPoint Presentation</vt:lpstr>
      <vt:lpstr>PowerPoint Presentation</vt:lpstr>
      <vt:lpstr>PowerPoint Presentation</vt:lpstr>
      <vt:lpstr>PowerPoint Presentation</vt:lpstr>
      <vt:lpstr>PowerPoint Presentation</vt:lpstr>
      <vt:lpstr>¿Qué saben sobre "programación"?</vt:lpstr>
      <vt:lpstr>Escribir código se trata de...</vt:lpstr>
      <vt:lpstr>Pueden comunicarse con computadores</vt:lpstr>
      <vt:lpstr>Los computadores entienden el idioma de código</vt:lpstr>
      <vt:lpstr>¿Qué es la programación?</vt:lpstr>
      <vt:lpstr>Resolver problemas</vt:lpstr>
      <vt:lpstr>Usar la imaginación</vt:lpstr>
      <vt:lpstr>Trabajar con amigos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NoName</dc:creator>
  <cp:lastModifiedBy>Martinez, Abel</cp:lastModifiedBy>
  <cp:revision>258</cp:revision>
  <dcterms:modified xsi:type="dcterms:W3CDTF">2021-11-28T12:11:57Z</dcterms:modified>
</cp:coreProperties>
</file>